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07" r:id="rId1"/>
  </p:sldMasterIdLst>
  <p:notesMasterIdLst>
    <p:notesMasterId r:id="rId37"/>
  </p:notesMasterIdLst>
  <p:sldIdLst>
    <p:sldId id="317" r:id="rId2"/>
    <p:sldId id="256" r:id="rId3"/>
    <p:sldId id="257" r:id="rId4"/>
    <p:sldId id="281" r:id="rId5"/>
    <p:sldId id="306" r:id="rId6"/>
    <p:sldId id="307" r:id="rId7"/>
    <p:sldId id="258" r:id="rId8"/>
    <p:sldId id="313" r:id="rId9"/>
    <p:sldId id="304" r:id="rId10"/>
    <p:sldId id="302" r:id="rId11"/>
    <p:sldId id="301" r:id="rId12"/>
    <p:sldId id="311" r:id="rId13"/>
    <p:sldId id="308" r:id="rId14"/>
    <p:sldId id="262" r:id="rId15"/>
    <p:sldId id="260" r:id="rId16"/>
    <p:sldId id="286" r:id="rId17"/>
    <p:sldId id="261" r:id="rId18"/>
    <p:sldId id="263" r:id="rId19"/>
    <p:sldId id="309" r:id="rId20"/>
    <p:sldId id="289" r:id="rId21"/>
    <p:sldId id="316" r:id="rId22"/>
    <p:sldId id="264" r:id="rId23"/>
    <p:sldId id="295" r:id="rId24"/>
    <p:sldId id="296" r:id="rId25"/>
    <p:sldId id="290" r:id="rId26"/>
    <p:sldId id="300" r:id="rId27"/>
    <p:sldId id="278" r:id="rId28"/>
    <p:sldId id="310" r:id="rId29"/>
    <p:sldId id="312" r:id="rId30"/>
    <p:sldId id="297" r:id="rId31"/>
    <p:sldId id="298" r:id="rId32"/>
    <p:sldId id="291" r:id="rId33"/>
    <p:sldId id="315" r:id="rId34"/>
    <p:sldId id="277" r:id="rId35"/>
    <p:sldId id="280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D2DB98-C1EA-4FA3-9F96-3695DBEC552B}" v="300" dt="2025-10-29T02:37:57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75683" autoAdjust="0"/>
  </p:normalViewPr>
  <p:slideViewPr>
    <p:cSldViewPr snapToGrid="0">
      <p:cViewPr varScale="1">
        <p:scale>
          <a:sx n="90" d="100"/>
          <a:sy n="90" d="100"/>
        </p:scale>
        <p:origin x="162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dney Aung" userId="b061e97d2c5771b5" providerId="LiveId" clId="{EDD2DB98-C1EA-4FA3-9F96-3695DBEC552B}"/>
    <pc:docChg chg="undo custSel addSld delSld modSld sldOrd">
      <pc:chgData name="Sidney Aung" userId="b061e97d2c5771b5" providerId="LiveId" clId="{EDD2DB98-C1EA-4FA3-9F96-3695DBEC552B}" dt="2025-10-15T23:14:43.891" v="17106" actId="20577"/>
      <pc:docMkLst>
        <pc:docMk/>
      </pc:docMkLst>
      <pc:sldChg chg="addSp delSp modSp new mod setBg delDesignElem modNotesTx">
        <pc:chgData name="Sidney Aung" userId="b061e97d2c5771b5" providerId="LiveId" clId="{EDD2DB98-C1EA-4FA3-9F96-3695DBEC552B}" dt="2025-10-15T23:14:43.891" v="17106" actId="20577"/>
        <pc:sldMkLst>
          <pc:docMk/>
          <pc:sldMk cId="2988394070" sldId="256"/>
        </pc:sldMkLst>
        <pc:spChg chg="add del mod">
          <ac:chgData name="Sidney Aung" userId="b061e97d2c5771b5" providerId="LiveId" clId="{EDD2DB98-C1EA-4FA3-9F96-3695DBEC552B}" dt="2025-10-01T17:03:59.695" v="232" actId="207"/>
          <ac:spMkLst>
            <pc:docMk/>
            <pc:sldMk cId="2988394070" sldId="256"/>
            <ac:spMk id="2" creationId="{97331067-ED30-9E58-BCA9-60BE6A0909A5}"/>
          </ac:spMkLst>
        </pc:spChg>
        <pc:spChg chg="mod">
          <ac:chgData name="Sidney Aung" userId="b061e97d2c5771b5" providerId="LiveId" clId="{EDD2DB98-C1EA-4FA3-9F96-3695DBEC552B}" dt="2025-10-01T17:03:12.634" v="223" actId="207"/>
          <ac:spMkLst>
            <pc:docMk/>
            <pc:sldMk cId="2988394070" sldId="256"/>
            <ac:spMk id="3" creationId="{681D2B49-8A11-EFA5-591C-A55136EAED26}"/>
          </ac:spMkLst>
        </pc:spChg>
      </pc:sldChg>
      <pc:sldChg chg="delSp modSp new mod">
        <pc:chgData name="Sidney Aung" userId="b061e97d2c5771b5" providerId="LiveId" clId="{EDD2DB98-C1EA-4FA3-9F96-3695DBEC552B}" dt="2025-10-09T14:43:10.767" v="2162" actId="20577"/>
        <pc:sldMkLst>
          <pc:docMk/>
          <pc:sldMk cId="3214374813" sldId="257"/>
        </pc:sldMkLst>
        <pc:spChg chg="mod">
          <ac:chgData name="Sidney Aung" userId="b061e97d2c5771b5" providerId="LiveId" clId="{EDD2DB98-C1EA-4FA3-9F96-3695DBEC552B}" dt="2025-10-09T14:43:10.767" v="2162" actId="20577"/>
          <ac:spMkLst>
            <pc:docMk/>
            <pc:sldMk cId="3214374813" sldId="257"/>
            <ac:spMk id="3" creationId="{5856F682-3BC6-2B94-6C4C-1D439AAAD643}"/>
          </ac:spMkLst>
        </pc:spChg>
      </pc:sldChg>
      <pc:sldChg chg="addSp modSp add mod">
        <pc:chgData name="Sidney Aung" userId="b061e97d2c5771b5" providerId="LiveId" clId="{EDD2DB98-C1EA-4FA3-9F96-3695DBEC552B}" dt="2025-10-15T22:57:09.162" v="16546" actId="20577"/>
        <pc:sldMkLst>
          <pc:docMk/>
          <pc:sldMk cId="3823399073" sldId="258"/>
        </pc:sldMkLst>
        <pc:spChg chg="mod">
          <ac:chgData name="Sidney Aung" userId="b061e97d2c5771b5" providerId="LiveId" clId="{EDD2DB98-C1EA-4FA3-9F96-3695DBEC552B}" dt="2025-10-15T22:57:09.162" v="16546" actId="20577"/>
          <ac:spMkLst>
            <pc:docMk/>
            <pc:sldMk cId="3823399073" sldId="258"/>
            <ac:spMk id="2" creationId="{CDBDDA0A-000A-A28D-7914-BE41F8181F17}"/>
          </ac:spMkLst>
        </pc:spChg>
        <pc:spChg chg="mod">
          <ac:chgData name="Sidney Aung" userId="b061e97d2c5771b5" providerId="LiveId" clId="{EDD2DB98-C1EA-4FA3-9F96-3695DBEC552B}" dt="2025-10-15T22:56:57.029" v="16504" actId="20577"/>
          <ac:spMkLst>
            <pc:docMk/>
            <pc:sldMk cId="3823399073" sldId="258"/>
            <ac:spMk id="3" creationId="{C9F4FB6E-92B8-F3F9-D314-B73D685AAA4E}"/>
          </ac:spMkLst>
        </pc:spChg>
        <pc:spChg chg="add mod">
          <ac:chgData name="Sidney Aung" userId="b061e97d2c5771b5" providerId="LiveId" clId="{EDD2DB98-C1EA-4FA3-9F96-3695DBEC552B}" dt="2025-10-09T15:27:50.397" v="2856" actId="1076"/>
          <ac:spMkLst>
            <pc:docMk/>
            <pc:sldMk cId="3823399073" sldId="258"/>
            <ac:spMk id="4" creationId="{C73BDA6A-C0FB-D084-67EF-F42842A80DEC}"/>
          </ac:spMkLst>
        </pc:spChg>
      </pc:sldChg>
      <pc:sldChg chg="addSp modSp add mod">
        <pc:chgData name="Sidney Aung" userId="b061e97d2c5771b5" providerId="LiveId" clId="{EDD2DB98-C1EA-4FA3-9F96-3695DBEC552B}" dt="2025-10-09T16:51:29.270" v="4898" actId="20577"/>
        <pc:sldMkLst>
          <pc:docMk/>
          <pc:sldMk cId="1982332416" sldId="259"/>
        </pc:sldMkLst>
      </pc:sldChg>
      <pc:sldChg chg="addSp delSp modSp add mod setBg">
        <pc:chgData name="Sidney Aung" userId="b061e97d2c5771b5" providerId="LiveId" clId="{EDD2DB98-C1EA-4FA3-9F96-3695DBEC552B}" dt="2025-10-09T16:05:07.171" v="3848" actId="14100"/>
        <pc:sldMkLst>
          <pc:docMk/>
          <pc:sldMk cId="3171605985" sldId="260"/>
        </pc:sldMkLst>
        <pc:spChg chg="mod">
          <ac:chgData name="Sidney Aung" userId="b061e97d2c5771b5" providerId="LiveId" clId="{EDD2DB98-C1EA-4FA3-9F96-3695DBEC552B}" dt="2025-10-09T15:55:31.094" v="3679" actId="26606"/>
          <ac:spMkLst>
            <pc:docMk/>
            <pc:sldMk cId="3171605985" sldId="260"/>
            <ac:spMk id="2" creationId="{CEB23E9C-BD94-F509-FE11-CFFC8C23A536}"/>
          </ac:spMkLst>
        </pc:spChg>
        <pc:spChg chg="add mod">
          <ac:chgData name="Sidney Aung" userId="b061e97d2c5771b5" providerId="LiveId" clId="{EDD2DB98-C1EA-4FA3-9F96-3695DBEC552B}" dt="2025-10-09T16:05:07.171" v="3848" actId="14100"/>
          <ac:spMkLst>
            <pc:docMk/>
            <pc:sldMk cId="3171605985" sldId="260"/>
            <ac:spMk id="6" creationId="{B1546CF5-FE0B-260D-AF8C-3C75606F9920}"/>
          </ac:spMkLst>
        </pc:spChg>
        <pc:spChg chg="add">
          <ac:chgData name="Sidney Aung" userId="b061e97d2c5771b5" providerId="LiveId" clId="{EDD2DB98-C1EA-4FA3-9F96-3695DBEC552B}" dt="2025-10-09T15:55:31.094" v="3679" actId="26606"/>
          <ac:spMkLst>
            <pc:docMk/>
            <pc:sldMk cId="3171605985" sldId="260"/>
            <ac:spMk id="10" creationId="{D4771268-CB57-404A-9271-370EB28F6090}"/>
          </ac:spMkLst>
        </pc:spChg>
        <pc:picChg chg="add mod ord">
          <ac:chgData name="Sidney Aung" userId="b061e97d2c5771b5" providerId="LiveId" clId="{EDD2DB98-C1EA-4FA3-9F96-3695DBEC552B}" dt="2025-10-09T15:55:31.094" v="3679" actId="26606"/>
          <ac:picMkLst>
            <pc:docMk/>
            <pc:sldMk cId="3171605985" sldId="260"/>
            <ac:picMk id="5" creationId="{AD33B5FB-3FF8-46D0-2025-9E2DAD6950DF}"/>
          </ac:picMkLst>
        </pc:picChg>
      </pc:sldChg>
      <pc:sldChg chg="addSp modSp add mod">
        <pc:chgData name="Sidney Aung" userId="b061e97d2c5771b5" providerId="LiveId" clId="{EDD2DB98-C1EA-4FA3-9F96-3695DBEC552B}" dt="2025-10-09T16:07:11.438" v="3996" actId="113"/>
        <pc:sldMkLst>
          <pc:docMk/>
          <pc:sldMk cId="1119347466" sldId="261"/>
        </pc:sldMkLst>
        <pc:spChg chg="mod">
          <ac:chgData name="Sidney Aung" userId="b061e97d2c5771b5" providerId="LiveId" clId="{EDD2DB98-C1EA-4FA3-9F96-3695DBEC552B}" dt="2025-10-09T16:03:29.545" v="3741" actId="5793"/>
          <ac:spMkLst>
            <pc:docMk/>
            <pc:sldMk cId="1119347466" sldId="261"/>
            <ac:spMk id="2" creationId="{1630A63C-8890-A3A9-28B2-36251CC4C241}"/>
          </ac:spMkLst>
        </pc:spChg>
        <pc:spChg chg="mod">
          <ac:chgData name="Sidney Aung" userId="b061e97d2c5771b5" providerId="LiveId" clId="{EDD2DB98-C1EA-4FA3-9F96-3695DBEC552B}" dt="2025-10-09T16:07:11.438" v="3996" actId="113"/>
          <ac:spMkLst>
            <pc:docMk/>
            <pc:sldMk cId="1119347466" sldId="261"/>
            <ac:spMk id="3" creationId="{82179F8C-3820-5CAC-AD22-E1443380DB81}"/>
          </ac:spMkLst>
        </pc:spChg>
        <pc:spChg chg="add mod">
          <ac:chgData name="Sidney Aung" userId="b061e97d2c5771b5" providerId="LiveId" clId="{EDD2DB98-C1EA-4FA3-9F96-3695DBEC552B}" dt="2025-10-09T16:05:24.114" v="3863" actId="14100"/>
          <ac:spMkLst>
            <pc:docMk/>
            <pc:sldMk cId="1119347466" sldId="261"/>
            <ac:spMk id="4" creationId="{1B155C17-811B-6A6E-56DC-029A75B6AA1C}"/>
          </ac:spMkLst>
        </pc:spChg>
      </pc:sldChg>
      <pc:sldChg chg="modSp add mod ord">
        <pc:chgData name="Sidney Aung" userId="b061e97d2c5771b5" providerId="LiveId" clId="{EDD2DB98-C1EA-4FA3-9F96-3695DBEC552B}" dt="2025-10-09T17:25:54.906" v="7462" actId="20577"/>
        <pc:sldMkLst>
          <pc:docMk/>
          <pc:sldMk cId="2276651740" sldId="262"/>
        </pc:sldMkLst>
        <pc:spChg chg="mod">
          <ac:chgData name="Sidney Aung" userId="b061e97d2c5771b5" providerId="LiveId" clId="{EDD2DB98-C1EA-4FA3-9F96-3695DBEC552B}" dt="2025-10-09T16:53:37.599" v="4949"/>
          <ac:spMkLst>
            <pc:docMk/>
            <pc:sldMk cId="2276651740" sldId="262"/>
            <ac:spMk id="2" creationId="{27499905-1F19-5F76-D41F-36FC6F276F39}"/>
          </ac:spMkLst>
        </pc:spChg>
        <pc:spChg chg="mod">
          <ac:chgData name="Sidney Aung" userId="b061e97d2c5771b5" providerId="LiveId" clId="{EDD2DB98-C1EA-4FA3-9F96-3695DBEC552B}" dt="2025-10-09T17:25:54.906" v="7462" actId="20577"/>
          <ac:spMkLst>
            <pc:docMk/>
            <pc:sldMk cId="2276651740" sldId="262"/>
            <ac:spMk id="3" creationId="{60D4373C-2EBD-9467-155C-88F32A1AB233}"/>
          </ac:spMkLst>
        </pc:spChg>
      </pc:sldChg>
      <pc:sldChg chg="modSp add mod ord">
        <pc:chgData name="Sidney Aung" userId="b061e97d2c5771b5" providerId="LiveId" clId="{EDD2DB98-C1EA-4FA3-9F96-3695DBEC552B}" dt="2025-10-09T17:27:32.186" v="7475" actId="20577"/>
        <pc:sldMkLst>
          <pc:docMk/>
          <pc:sldMk cId="2602110257" sldId="263"/>
        </pc:sldMkLst>
        <pc:spChg chg="mod">
          <ac:chgData name="Sidney Aung" userId="b061e97d2c5771b5" providerId="LiveId" clId="{EDD2DB98-C1EA-4FA3-9F96-3695DBEC552B}" dt="2025-10-09T16:56:00.788" v="4995" actId="5793"/>
          <ac:spMkLst>
            <pc:docMk/>
            <pc:sldMk cId="2602110257" sldId="263"/>
            <ac:spMk id="2" creationId="{4A97FD9C-8A73-C0C0-8CF6-128558106C6E}"/>
          </ac:spMkLst>
        </pc:spChg>
        <pc:spChg chg="mod">
          <ac:chgData name="Sidney Aung" userId="b061e97d2c5771b5" providerId="LiveId" clId="{EDD2DB98-C1EA-4FA3-9F96-3695DBEC552B}" dt="2025-10-09T17:27:32.186" v="7475" actId="20577"/>
          <ac:spMkLst>
            <pc:docMk/>
            <pc:sldMk cId="2602110257" sldId="263"/>
            <ac:spMk id="3" creationId="{ADDDB884-3147-F77A-B9F3-F91F1C6B7342}"/>
          </ac:spMkLst>
        </pc:spChg>
      </pc:sldChg>
      <pc:sldChg chg="addSp modSp add mod ord">
        <pc:chgData name="Sidney Aung" userId="b061e97d2c5771b5" providerId="LiveId" clId="{EDD2DB98-C1EA-4FA3-9F96-3695DBEC552B}" dt="2025-10-15T22:58:42.154" v="16611" actId="20577"/>
        <pc:sldMkLst>
          <pc:docMk/>
          <pc:sldMk cId="3506347903" sldId="264"/>
        </pc:sldMkLst>
        <pc:spChg chg="mod">
          <ac:chgData name="Sidney Aung" userId="b061e97d2c5771b5" providerId="LiveId" clId="{EDD2DB98-C1EA-4FA3-9F96-3695DBEC552B}" dt="2025-10-15T22:58:42.154" v="16611" actId="20577"/>
          <ac:spMkLst>
            <pc:docMk/>
            <pc:sldMk cId="3506347903" sldId="264"/>
            <ac:spMk id="2" creationId="{0DADBD0C-FCAA-ADDF-3555-C387047C3AE5}"/>
          </ac:spMkLst>
        </pc:spChg>
        <pc:spChg chg="mod">
          <ac:chgData name="Sidney Aung" userId="b061e97d2c5771b5" providerId="LiveId" clId="{EDD2DB98-C1EA-4FA3-9F96-3695DBEC552B}" dt="2025-10-09T17:24:35.203" v="7432" actId="20577"/>
          <ac:spMkLst>
            <pc:docMk/>
            <pc:sldMk cId="3506347903" sldId="264"/>
            <ac:spMk id="3" creationId="{3D399EEE-5874-953C-2F2F-8DF559B18328}"/>
          </ac:spMkLst>
        </pc:spChg>
        <pc:spChg chg="add mod">
          <ac:chgData name="Sidney Aung" userId="b061e97d2c5771b5" providerId="LiveId" clId="{EDD2DB98-C1EA-4FA3-9F96-3695DBEC552B}" dt="2025-10-09T17:19:20.193" v="6975" actId="14100"/>
          <ac:spMkLst>
            <pc:docMk/>
            <pc:sldMk cId="3506347903" sldId="264"/>
            <ac:spMk id="4" creationId="{E75DD963-A610-1E7F-EF06-00906D386722}"/>
          </ac:spMkLst>
        </pc:spChg>
      </pc:sldChg>
      <pc:sldChg chg="addSp delSp modSp add del mod">
        <pc:chgData name="Sidney Aung" userId="b061e97d2c5771b5" providerId="LiveId" clId="{EDD2DB98-C1EA-4FA3-9F96-3695DBEC552B}" dt="2025-10-09T22:07:47.357" v="8370" actId="47"/>
        <pc:sldMkLst>
          <pc:docMk/>
          <pc:sldMk cId="420058993" sldId="265"/>
        </pc:sldMkLst>
      </pc:sldChg>
      <pc:sldChg chg="addSp delSp modSp add del mod setBg setClrOvrMap">
        <pc:chgData name="Sidney Aung" userId="b061e97d2c5771b5" providerId="LiveId" clId="{EDD2DB98-C1EA-4FA3-9F96-3695DBEC552B}" dt="2025-10-10T01:02:50.648" v="11250" actId="47"/>
        <pc:sldMkLst>
          <pc:docMk/>
          <pc:sldMk cId="2599166028" sldId="266"/>
        </pc:sldMkLst>
      </pc:sldChg>
      <pc:sldChg chg="modSp add mod">
        <pc:chgData name="Sidney Aung" userId="b061e97d2c5771b5" providerId="LiveId" clId="{EDD2DB98-C1EA-4FA3-9F96-3695DBEC552B}" dt="2025-10-10T02:05:06.148" v="14737" actId="20577"/>
        <pc:sldMkLst>
          <pc:docMk/>
          <pc:sldMk cId="2453012422" sldId="267"/>
        </pc:sldMkLst>
      </pc:sldChg>
      <pc:sldChg chg="modSp add del">
        <pc:chgData name="Sidney Aung" userId="b061e97d2c5771b5" providerId="LiveId" clId="{EDD2DB98-C1EA-4FA3-9F96-3695DBEC552B}" dt="2025-10-09T21:38:15.398" v="7844" actId="47"/>
        <pc:sldMkLst>
          <pc:docMk/>
          <pc:sldMk cId="1709344154" sldId="268"/>
        </pc:sldMkLst>
      </pc:sldChg>
      <pc:sldChg chg="modSp add del">
        <pc:chgData name="Sidney Aung" userId="b061e97d2c5771b5" providerId="LiveId" clId="{EDD2DB98-C1EA-4FA3-9F96-3695DBEC552B}" dt="2025-10-09T21:38:15.956" v="7845" actId="47"/>
        <pc:sldMkLst>
          <pc:docMk/>
          <pc:sldMk cId="2783767828" sldId="269"/>
        </pc:sldMkLst>
      </pc:sldChg>
      <pc:sldChg chg="modSp add del">
        <pc:chgData name="Sidney Aung" userId="b061e97d2c5771b5" providerId="LiveId" clId="{EDD2DB98-C1EA-4FA3-9F96-3695DBEC552B}" dt="2025-10-09T21:38:16.281" v="7846" actId="47"/>
        <pc:sldMkLst>
          <pc:docMk/>
          <pc:sldMk cId="2005154692" sldId="270"/>
        </pc:sldMkLst>
      </pc:sldChg>
      <pc:sldChg chg="modSp add del">
        <pc:chgData name="Sidney Aung" userId="b061e97d2c5771b5" providerId="LiveId" clId="{EDD2DB98-C1EA-4FA3-9F96-3695DBEC552B}" dt="2025-10-09T21:38:17.078" v="7847" actId="47"/>
        <pc:sldMkLst>
          <pc:docMk/>
          <pc:sldMk cId="2094950741" sldId="271"/>
        </pc:sldMkLst>
      </pc:sldChg>
      <pc:sldChg chg="modSp add del">
        <pc:chgData name="Sidney Aung" userId="b061e97d2c5771b5" providerId="LiveId" clId="{EDD2DB98-C1EA-4FA3-9F96-3695DBEC552B}" dt="2025-10-09T21:38:17.338" v="7848" actId="47"/>
        <pc:sldMkLst>
          <pc:docMk/>
          <pc:sldMk cId="1007586121" sldId="272"/>
        </pc:sldMkLst>
      </pc:sldChg>
      <pc:sldChg chg="modSp add del">
        <pc:chgData name="Sidney Aung" userId="b061e97d2c5771b5" providerId="LiveId" clId="{EDD2DB98-C1EA-4FA3-9F96-3695DBEC552B}" dt="2025-10-09T21:38:18.079" v="7849" actId="47"/>
        <pc:sldMkLst>
          <pc:docMk/>
          <pc:sldMk cId="4189625800" sldId="273"/>
        </pc:sldMkLst>
      </pc:sldChg>
      <pc:sldChg chg="modSp add del">
        <pc:chgData name="Sidney Aung" userId="b061e97d2c5771b5" providerId="LiveId" clId="{EDD2DB98-C1EA-4FA3-9F96-3695DBEC552B}" dt="2025-10-09T21:38:18.954" v="7850" actId="47"/>
        <pc:sldMkLst>
          <pc:docMk/>
          <pc:sldMk cId="3989181966" sldId="274"/>
        </pc:sldMkLst>
      </pc:sldChg>
      <pc:sldChg chg="modSp add del mod">
        <pc:chgData name="Sidney Aung" userId="b061e97d2c5771b5" providerId="LiveId" clId="{EDD2DB98-C1EA-4FA3-9F96-3695DBEC552B}" dt="2025-10-10T01:54:31.704" v="14238" actId="47"/>
        <pc:sldMkLst>
          <pc:docMk/>
          <pc:sldMk cId="1732533026" sldId="275"/>
        </pc:sldMkLst>
      </pc:sldChg>
      <pc:sldChg chg="modSp add mod">
        <pc:chgData name="Sidney Aung" userId="b061e97d2c5771b5" providerId="LiveId" clId="{EDD2DB98-C1EA-4FA3-9F96-3695DBEC552B}" dt="2025-10-10T02:15:52.767" v="15171" actId="20577"/>
        <pc:sldMkLst>
          <pc:docMk/>
          <pc:sldMk cId="2276330011" sldId="276"/>
        </pc:sldMkLst>
      </pc:sldChg>
      <pc:sldChg chg="modSp add mod ord modNotesTx">
        <pc:chgData name="Sidney Aung" userId="b061e97d2c5771b5" providerId="LiveId" clId="{EDD2DB98-C1EA-4FA3-9F96-3695DBEC552B}" dt="2025-10-10T02:26:52.375" v="16206" actId="20577"/>
        <pc:sldMkLst>
          <pc:docMk/>
          <pc:sldMk cId="3936506764" sldId="277"/>
        </pc:sldMkLst>
        <pc:spChg chg="mod">
          <ac:chgData name="Sidney Aung" userId="b061e97d2c5771b5" providerId="LiveId" clId="{EDD2DB98-C1EA-4FA3-9F96-3695DBEC552B}" dt="2025-10-10T02:18:21.903" v="15191" actId="20577"/>
          <ac:spMkLst>
            <pc:docMk/>
            <pc:sldMk cId="3936506764" sldId="277"/>
            <ac:spMk id="2" creationId="{FF287097-F9BA-C1DE-2376-D5A6BF2E9412}"/>
          </ac:spMkLst>
        </pc:spChg>
        <pc:spChg chg="mod">
          <ac:chgData name="Sidney Aung" userId="b061e97d2c5771b5" providerId="LiveId" clId="{EDD2DB98-C1EA-4FA3-9F96-3695DBEC552B}" dt="2025-10-10T02:26:34.053" v="16096" actId="20577"/>
          <ac:spMkLst>
            <pc:docMk/>
            <pc:sldMk cId="3936506764" sldId="277"/>
            <ac:spMk id="3" creationId="{2F691572-5D4B-8B38-74D0-5F75F85465DA}"/>
          </ac:spMkLst>
        </pc:spChg>
      </pc:sldChg>
      <pc:sldChg chg="modSp add mod">
        <pc:chgData name="Sidney Aung" userId="b061e97d2c5771b5" providerId="LiveId" clId="{EDD2DB98-C1EA-4FA3-9F96-3695DBEC552B}" dt="2025-10-10T01:55:35.141" v="14411" actId="20577"/>
        <pc:sldMkLst>
          <pc:docMk/>
          <pc:sldMk cId="2048120684" sldId="278"/>
        </pc:sldMkLst>
        <pc:spChg chg="mod">
          <ac:chgData name="Sidney Aung" userId="b061e97d2c5771b5" providerId="LiveId" clId="{EDD2DB98-C1EA-4FA3-9F96-3695DBEC552B}" dt="2025-10-01T17:52:44.645" v="759" actId="20577"/>
          <ac:spMkLst>
            <pc:docMk/>
            <pc:sldMk cId="2048120684" sldId="278"/>
            <ac:spMk id="2" creationId="{721884F7-6916-70E3-9655-A802EE966394}"/>
          </ac:spMkLst>
        </pc:spChg>
        <pc:spChg chg="mod">
          <ac:chgData name="Sidney Aung" userId="b061e97d2c5771b5" providerId="LiveId" clId="{EDD2DB98-C1EA-4FA3-9F96-3695DBEC552B}" dt="2025-10-10T01:55:35.141" v="14411" actId="20577"/>
          <ac:spMkLst>
            <pc:docMk/>
            <pc:sldMk cId="2048120684" sldId="278"/>
            <ac:spMk id="3" creationId="{2C37D91F-B735-C49A-4EFA-6A1CB231ECE8}"/>
          </ac:spMkLst>
        </pc:spChg>
      </pc:sldChg>
      <pc:sldChg chg="add del">
        <pc:chgData name="Sidney Aung" userId="b061e97d2c5771b5" providerId="LiveId" clId="{EDD2DB98-C1EA-4FA3-9F96-3695DBEC552B}" dt="2025-10-09T17:18:17.403" v="6937"/>
        <pc:sldMkLst>
          <pc:docMk/>
          <pc:sldMk cId="162015316" sldId="279"/>
        </pc:sldMkLst>
      </pc:sldChg>
      <pc:sldChg chg="modSp add del mod ord">
        <pc:chgData name="Sidney Aung" userId="b061e97d2c5771b5" providerId="LiveId" clId="{EDD2DB98-C1EA-4FA3-9F96-3695DBEC552B}" dt="2025-10-09T17:18:09.263" v="6934" actId="2696"/>
        <pc:sldMkLst>
          <pc:docMk/>
          <pc:sldMk cId="3848255191" sldId="279"/>
        </pc:sldMkLst>
      </pc:sldChg>
      <pc:sldChg chg="modSp add mod">
        <pc:chgData name="Sidney Aung" userId="b061e97d2c5771b5" providerId="LiveId" clId="{EDD2DB98-C1EA-4FA3-9F96-3695DBEC552B}" dt="2025-10-10T02:13:20.487" v="14926" actId="255"/>
        <pc:sldMkLst>
          <pc:docMk/>
          <pc:sldMk cId="355186026" sldId="280"/>
        </pc:sldMkLst>
        <pc:spChg chg="mod">
          <ac:chgData name="Sidney Aung" userId="b061e97d2c5771b5" providerId="LiveId" clId="{EDD2DB98-C1EA-4FA3-9F96-3695DBEC552B}" dt="2025-10-01T17:03:05.925" v="222"/>
          <ac:spMkLst>
            <pc:docMk/>
            <pc:sldMk cId="355186026" sldId="280"/>
            <ac:spMk id="2" creationId="{45899E4B-BE39-FBE9-A8CD-183DBFC797C6}"/>
          </ac:spMkLst>
        </pc:spChg>
        <pc:spChg chg="mod">
          <ac:chgData name="Sidney Aung" userId="b061e97d2c5771b5" providerId="LiveId" clId="{EDD2DB98-C1EA-4FA3-9F96-3695DBEC552B}" dt="2025-10-10T02:13:20.487" v="14926" actId="255"/>
          <ac:spMkLst>
            <pc:docMk/>
            <pc:sldMk cId="355186026" sldId="280"/>
            <ac:spMk id="3" creationId="{A59CACE6-594B-80FF-25C8-7F9C371764BA}"/>
          </ac:spMkLst>
        </pc:spChg>
      </pc:sldChg>
      <pc:sldChg chg="addSp modSp add mod modNotesTx">
        <pc:chgData name="Sidney Aung" userId="b061e97d2c5771b5" providerId="LiveId" clId="{EDD2DB98-C1EA-4FA3-9F96-3695DBEC552B}" dt="2025-10-15T22:59:02.204" v="16613" actId="20577"/>
        <pc:sldMkLst>
          <pc:docMk/>
          <pc:sldMk cId="1414667988" sldId="281"/>
        </pc:sldMkLst>
        <pc:spChg chg="add mod">
          <ac:chgData name="Sidney Aung" userId="b061e97d2c5771b5" providerId="LiveId" clId="{EDD2DB98-C1EA-4FA3-9F96-3695DBEC552B}" dt="2025-10-01T17:41:54.515" v="533" actId="1076"/>
          <ac:spMkLst>
            <pc:docMk/>
            <pc:sldMk cId="1414667988" sldId="281"/>
            <ac:spMk id="2" creationId="{15BF2E4C-EFC3-6967-8575-EADFE743C897}"/>
          </ac:spMkLst>
        </pc:spChg>
        <pc:spChg chg="mod">
          <ac:chgData name="Sidney Aung" userId="b061e97d2c5771b5" providerId="LiveId" clId="{EDD2DB98-C1EA-4FA3-9F96-3695DBEC552B}" dt="2025-10-09T17:11:27.874" v="6398" actId="20577"/>
          <ac:spMkLst>
            <pc:docMk/>
            <pc:sldMk cId="1414667988" sldId="281"/>
            <ac:spMk id="3" creationId="{2C755D6C-4B12-49E7-0F92-DEBB77CE786A}"/>
          </ac:spMkLst>
        </pc:spChg>
      </pc:sldChg>
      <pc:sldChg chg="modSp new mod">
        <pc:chgData name="Sidney Aung" userId="b061e97d2c5771b5" providerId="LiveId" clId="{EDD2DB98-C1EA-4FA3-9F96-3695DBEC552B}" dt="2025-10-10T01:58:49.185" v="14420" actId="20577"/>
        <pc:sldMkLst>
          <pc:docMk/>
          <pc:sldMk cId="2113971299" sldId="282"/>
        </pc:sldMkLst>
      </pc:sldChg>
      <pc:sldChg chg="modSp add mod">
        <pc:chgData name="Sidney Aung" userId="b061e97d2c5771b5" providerId="LiveId" clId="{EDD2DB98-C1EA-4FA3-9F96-3695DBEC552B}" dt="2025-10-10T01:58:57.961" v="14421" actId="20577"/>
        <pc:sldMkLst>
          <pc:docMk/>
          <pc:sldMk cId="2556590961" sldId="283"/>
        </pc:sldMkLst>
      </pc:sldChg>
      <pc:sldChg chg="modSp add del mod">
        <pc:chgData name="Sidney Aung" userId="b061e97d2c5771b5" providerId="LiveId" clId="{EDD2DB98-C1EA-4FA3-9F96-3695DBEC552B}" dt="2025-10-10T01:59:10.747" v="14422" actId="2696"/>
        <pc:sldMkLst>
          <pc:docMk/>
          <pc:sldMk cId="2231239478" sldId="284"/>
        </pc:sldMkLst>
      </pc:sldChg>
      <pc:sldChg chg="modSp add mod">
        <pc:chgData name="Sidney Aung" userId="b061e97d2c5771b5" providerId="LiveId" clId="{EDD2DB98-C1EA-4FA3-9F96-3695DBEC552B}" dt="2025-10-10T01:59:13.829" v="14423" actId="20577"/>
        <pc:sldMkLst>
          <pc:docMk/>
          <pc:sldMk cId="797218903" sldId="285"/>
        </pc:sldMkLst>
      </pc:sldChg>
      <pc:sldChg chg="modSp add del mod">
        <pc:chgData name="Sidney Aung" userId="b061e97d2c5771b5" providerId="LiveId" clId="{EDD2DB98-C1EA-4FA3-9F96-3695DBEC552B}" dt="2025-10-09T22:08:37.919" v="8371" actId="47"/>
        <pc:sldMkLst>
          <pc:docMk/>
          <pc:sldMk cId="1776498647" sldId="285"/>
        </pc:sldMkLst>
      </pc:sldChg>
      <pc:sldChg chg="modSp new mod">
        <pc:chgData name="Sidney Aung" userId="b061e97d2c5771b5" providerId="LiveId" clId="{EDD2DB98-C1EA-4FA3-9F96-3695DBEC552B}" dt="2025-10-09T17:36:45.880" v="7843" actId="20577"/>
        <pc:sldMkLst>
          <pc:docMk/>
          <pc:sldMk cId="1918806728" sldId="286"/>
        </pc:sldMkLst>
        <pc:spChg chg="mod">
          <ac:chgData name="Sidney Aung" userId="b061e97d2c5771b5" providerId="LiveId" clId="{EDD2DB98-C1EA-4FA3-9F96-3695DBEC552B}" dt="2025-10-09T17:36:45.880" v="7843" actId="20577"/>
          <ac:spMkLst>
            <pc:docMk/>
            <pc:sldMk cId="1918806728" sldId="286"/>
            <ac:spMk id="2" creationId="{FDA4B83F-33AF-A6FF-0784-83200C914D01}"/>
          </ac:spMkLst>
        </pc:spChg>
      </pc:sldChg>
      <pc:sldChg chg="add del">
        <pc:chgData name="Sidney Aung" userId="b061e97d2c5771b5" providerId="LiveId" clId="{EDD2DB98-C1EA-4FA3-9F96-3695DBEC552B}" dt="2025-10-15T22:56:39.174" v="16503" actId="47"/>
        <pc:sldMkLst>
          <pc:docMk/>
          <pc:sldMk cId="1605143778" sldId="287"/>
        </pc:sldMkLst>
      </pc:sldChg>
      <pc:sldChg chg="addSp delSp modSp add mod modNotesTx">
        <pc:chgData name="Sidney Aung" userId="b061e97d2c5771b5" providerId="LiveId" clId="{EDD2DB98-C1EA-4FA3-9F96-3695DBEC552B}" dt="2025-10-15T23:02:08.354" v="16818" actId="20577"/>
        <pc:sldMkLst>
          <pc:docMk/>
          <pc:sldMk cId="4068212485" sldId="288"/>
        </pc:sldMkLst>
      </pc:sldChg>
      <pc:sldChg chg="delSp add mod ord">
        <pc:chgData name="Sidney Aung" userId="b061e97d2c5771b5" providerId="LiveId" clId="{EDD2DB98-C1EA-4FA3-9F96-3695DBEC552B}" dt="2025-10-09T22:07:46.232" v="8369"/>
        <pc:sldMkLst>
          <pc:docMk/>
          <pc:sldMk cId="929666912" sldId="289"/>
        </pc:sldMkLst>
      </pc:sldChg>
      <pc:sldChg chg="delSp modSp add mod setBg delDesignElem">
        <pc:chgData name="Sidney Aung" userId="b061e97d2c5771b5" providerId="LiveId" clId="{EDD2DB98-C1EA-4FA3-9F96-3695DBEC552B}" dt="2025-10-10T01:33:47.216" v="12874" actId="20577"/>
        <pc:sldMkLst>
          <pc:docMk/>
          <pc:sldMk cId="3967019471" sldId="290"/>
        </pc:sldMkLst>
        <pc:spChg chg="mod">
          <ac:chgData name="Sidney Aung" userId="b061e97d2c5771b5" providerId="LiveId" clId="{EDD2DB98-C1EA-4FA3-9F96-3695DBEC552B}" dt="2025-10-10T01:33:47.216" v="12874" actId="20577"/>
          <ac:spMkLst>
            <pc:docMk/>
            <pc:sldMk cId="3967019471" sldId="290"/>
            <ac:spMk id="24" creationId="{6AAC410B-450E-9857-A403-7D9DD4AC6925}"/>
          </ac:spMkLst>
        </pc:spChg>
      </pc:sldChg>
      <pc:sldChg chg="delSp modSp add mod setBg delDesignElem">
        <pc:chgData name="Sidney Aung" userId="b061e97d2c5771b5" providerId="LiveId" clId="{EDD2DB98-C1EA-4FA3-9F96-3695DBEC552B}" dt="2025-10-10T01:48:25.301" v="13984" actId="113"/>
        <pc:sldMkLst>
          <pc:docMk/>
          <pc:sldMk cId="3636255150" sldId="291"/>
        </pc:sldMkLst>
        <pc:spChg chg="mod">
          <ac:chgData name="Sidney Aung" userId="b061e97d2c5771b5" providerId="LiveId" clId="{EDD2DB98-C1EA-4FA3-9F96-3695DBEC552B}" dt="2025-10-10T01:48:25.301" v="13984" actId="113"/>
          <ac:spMkLst>
            <pc:docMk/>
            <pc:sldMk cId="3636255150" sldId="291"/>
            <ac:spMk id="24" creationId="{9BC57D18-882C-DCD6-CC05-495B222058D2}"/>
          </ac:spMkLst>
        </pc:spChg>
      </pc:sldChg>
      <pc:sldChg chg="addSp delSp modSp add del mod setBg">
        <pc:chgData name="Sidney Aung" userId="b061e97d2c5771b5" providerId="LiveId" clId="{EDD2DB98-C1EA-4FA3-9F96-3695DBEC552B}" dt="2025-10-10T00:26:52.223" v="9797" actId="47"/>
        <pc:sldMkLst>
          <pc:docMk/>
          <pc:sldMk cId="108651486" sldId="292"/>
        </pc:sldMkLst>
      </pc:sldChg>
      <pc:sldChg chg="add del">
        <pc:chgData name="Sidney Aung" userId="b061e97d2c5771b5" providerId="LiveId" clId="{EDD2DB98-C1EA-4FA3-9F96-3695DBEC552B}" dt="2025-10-10T00:27:06.636" v="9803" actId="47"/>
        <pc:sldMkLst>
          <pc:docMk/>
          <pc:sldMk cId="2846348855" sldId="293"/>
        </pc:sldMkLst>
      </pc:sldChg>
      <pc:sldChg chg="add del">
        <pc:chgData name="Sidney Aung" userId="b061e97d2c5771b5" providerId="LiveId" clId="{EDD2DB98-C1EA-4FA3-9F96-3695DBEC552B}" dt="2025-10-10T00:56:59.216" v="11172" actId="47"/>
        <pc:sldMkLst>
          <pc:docMk/>
          <pc:sldMk cId="2507899042" sldId="294"/>
        </pc:sldMkLst>
      </pc:sldChg>
      <pc:sldChg chg="delSp modSp add mod setBg delDesignElem">
        <pc:chgData name="Sidney Aung" userId="b061e97d2c5771b5" providerId="LiveId" clId="{EDD2DB98-C1EA-4FA3-9F96-3695DBEC552B}" dt="2025-10-10T00:59:13.991" v="11248" actId="20577"/>
        <pc:sldMkLst>
          <pc:docMk/>
          <pc:sldMk cId="3613249111" sldId="295"/>
        </pc:sldMkLst>
        <pc:spChg chg="mod">
          <ac:chgData name="Sidney Aung" userId="b061e97d2c5771b5" providerId="LiveId" clId="{EDD2DB98-C1EA-4FA3-9F96-3695DBEC552B}" dt="2025-10-10T00:59:13.991" v="11248" actId="20577"/>
          <ac:spMkLst>
            <pc:docMk/>
            <pc:sldMk cId="3613249111" sldId="295"/>
            <ac:spMk id="15" creationId="{96469496-1D28-CE2D-04E2-A0254A993F47}"/>
          </ac:spMkLst>
        </pc:spChg>
      </pc:sldChg>
      <pc:sldChg chg="addSp delSp add del setBg delDesignElem">
        <pc:chgData name="Sidney Aung" userId="b061e97d2c5771b5" providerId="LiveId" clId="{EDD2DB98-C1EA-4FA3-9F96-3695DBEC552B}" dt="2025-10-10T00:26:46.875" v="9796"/>
        <pc:sldMkLst>
          <pc:docMk/>
          <pc:sldMk cId="2476777163" sldId="296"/>
        </pc:sldMkLst>
      </pc:sldChg>
      <pc:sldChg chg="modSp add mod modNotesTx">
        <pc:chgData name="Sidney Aung" userId="b061e97d2c5771b5" providerId="LiveId" clId="{EDD2DB98-C1EA-4FA3-9F96-3695DBEC552B}" dt="2025-10-10T01:37:43.346" v="12968" actId="115"/>
        <pc:sldMkLst>
          <pc:docMk/>
          <pc:sldMk cId="2477102925" sldId="296"/>
        </pc:sldMkLst>
        <pc:spChg chg="mod">
          <ac:chgData name="Sidney Aung" userId="b061e97d2c5771b5" providerId="LiveId" clId="{EDD2DB98-C1EA-4FA3-9F96-3695DBEC552B}" dt="2025-10-10T01:37:43.346" v="12968" actId="115"/>
          <ac:spMkLst>
            <pc:docMk/>
            <pc:sldMk cId="2477102925" sldId="296"/>
            <ac:spMk id="15" creationId="{85E013DF-186E-0A54-0B23-8FC3C0747EA1}"/>
          </ac:spMkLst>
        </pc:spChg>
      </pc:sldChg>
      <pc:sldChg chg="modSp add mod">
        <pc:chgData name="Sidney Aung" userId="b061e97d2c5771b5" providerId="LiveId" clId="{EDD2DB98-C1EA-4FA3-9F96-3695DBEC552B}" dt="2025-10-10T01:05:47.565" v="11792" actId="5793"/>
        <pc:sldMkLst>
          <pc:docMk/>
          <pc:sldMk cId="3580020879" sldId="297"/>
        </pc:sldMkLst>
        <pc:spChg chg="mod">
          <ac:chgData name="Sidney Aung" userId="b061e97d2c5771b5" providerId="LiveId" clId="{EDD2DB98-C1EA-4FA3-9F96-3695DBEC552B}" dt="2025-10-10T01:05:47.565" v="11792" actId="5793"/>
          <ac:spMkLst>
            <pc:docMk/>
            <pc:sldMk cId="3580020879" sldId="297"/>
            <ac:spMk id="15" creationId="{3B5FC4EE-916E-C112-E013-AEF24FEBCA81}"/>
          </ac:spMkLst>
        </pc:spChg>
      </pc:sldChg>
      <pc:sldChg chg="modSp add mod modNotesTx">
        <pc:chgData name="Sidney Aung" userId="b061e97d2c5771b5" providerId="LiveId" clId="{EDD2DB98-C1EA-4FA3-9F96-3695DBEC552B}" dt="2025-10-10T01:20:28.106" v="11977" actId="20577"/>
        <pc:sldMkLst>
          <pc:docMk/>
          <pc:sldMk cId="226300177" sldId="298"/>
        </pc:sldMkLst>
        <pc:spChg chg="mod">
          <ac:chgData name="Sidney Aung" userId="b061e97d2c5771b5" providerId="LiveId" clId="{EDD2DB98-C1EA-4FA3-9F96-3695DBEC552B}" dt="2025-10-10T01:20:28.106" v="11977" actId="20577"/>
          <ac:spMkLst>
            <pc:docMk/>
            <pc:sldMk cId="226300177" sldId="298"/>
            <ac:spMk id="15" creationId="{87A2AD05-8D5C-2285-9AE0-98C12896818D}"/>
          </ac:spMkLst>
        </pc:spChg>
      </pc:sldChg>
      <pc:sldChg chg="modSp add mod">
        <pc:chgData name="Sidney Aung" userId="b061e97d2c5771b5" providerId="LiveId" clId="{EDD2DB98-C1EA-4FA3-9F96-3695DBEC552B}" dt="2025-10-10T01:57:51.713" v="14419" actId="113"/>
        <pc:sldMkLst>
          <pc:docMk/>
          <pc:sldMk cId="1177265891" sldId="299"/>
        </pc:sldMkLst>
      </pc:sldChg>
      <pc:sldChg chg="modSp add mod">
        <pc:chgData name="Sidney Aung" userId="b061e97d2c5771b5" providerId="LiveId" clId="{EDD2DB98-C1EA-4FA3-9F96-3695DBEC552B}" dt="2025-10-10T01:41:37.119" v="13371" actId="113"/>
        <pc:sldMkLst>
          <pc:docMk/>
          <pc:sldMk cId="3253661311" sldId="300"/>
        </pc:sldMkLst>
        <pc:spChg chg="mod">
          <ac:chgData name="Sidney Aung" userId="b061e97d2c5771b5" providerId="LiveId" clId="{EDD2DB98-C1EA-4FA3-9F96-3695DBEC552B}" dt="2025-10-10T01:41:37.119" v="13371" actId="113"/>
          <ac:spMkLst>
            <pc:docMk/>
            <pc:sldMk cId="3253661311" sldId="300"/>
            <ac:spMk id="24" creationId="{946F0FE1-2E10-0643-AB2C-A51D71C25F26}"/>
          </ac:spMkLst>
        </pc:spChg>
      </pc:sldChg>
    </pc:docChg>
  </pc:docChgLst>
  <pc:docChgLst>
    <pc:chgData name="Sidney Aung" userId="b061e97d2c5771b5" providerId="LiveId" clId="{8C307DCE-51A0-48D1-99A5-7EF852DB69F8}"/>
    <pc:docChg chg="undo redo custSel addSld delSld modSld sldOrd">
      <pc:chgData name="Sidney Aung" userId="b061e97d2c5771b5" providerId="LiveId" clId="{8C307DCE-51A0-48D1-99A5-7EF852DB69F8}" dt="2025-10-29T02:38:49.516" v="6016" actId="20577"/>
      <pc:docMkLst>
        <pc:docMk/>
      </pc:docMkLst>
      <pc:sldChg chg="addSp modNotesTx">
        <pc:chgData name="Sidney Aung" userId="b061e97d2c5771b5" providerId="LiveId" clId="{8C307DCE-51A0-48D1-99A5-7EF852DB69F8}" dt="2025-10-29T02:29:47.589" v="5970"/>
        <pc:sldMkLst>
          <pc:docMk/>
          <pc:sldMk cId="2988394070" sldId="256"/>
        </pc:sldMkLst>
        <pc:spChg chg="add">
          <ac:chgData name="Sidney Aung" userId="b061e97d2c5771b5" providerId="LiveId" clId="{8C307DCE-51A0-48D1-99A5-7EF852DB69F8}" dt="2025-10-29T02:29:47.589" v="5970"/>
          <ac:spMkLst>
            <pc:docMk/>
            <pc:sldMk cId="2988394070" sldId="256"/>
            <ac:spMk id="4" creationId="{E066DAC5-067A-36EA-F7B2-DB3907206F15}"/>
          </ac:spMkLst>
        </pc:spChg>
      </pc:sldChg>
      <pc:sldChg chg="modSp mod ord">
        <pc:chgData name="Sidney Aung" userId="b061e97d2c5771b5" providerId="LiveId" clId="{8C307DCE-51A0-48D1-99A5-7EF852DB69F8}" dt="2025-10-18T04:26:09.531" v="1976" actId="20577"/>
        <pc:sldMkLst>
          <pc:docMk/>
          <pc:sldMk cId="3823399073" sldId="258"/>
        </pc:sldMkLst>
        <pc:spChg chg="mod">
          <ac:chgData name="Sidney Aung" userId="b061e97d2c5771b5" providerId="LiveId" clId="{8C307DCE-51A0-48D1-99A5-7EF852DB69F8}" dt="2025-10-18T02:26:15.388" v="332" actId="20577"/>
          <ac:spMkLst>
            <pc:docMk/>
            <pc:sldMk cId="3823399073" sldId="258"/>
            <ac:spMk id="2" creationId="{CDBDDA0A-000A-A28D-7914-BE41F8181F17}"/>
          </ac:spMkLst>
        </pc:spChg>
        <pc:spChg chg="mod">
          <ac:chgData name="Sidney Aung" userId="b061e97d2c5771b5" providerId="LiveId" clId="{8C307DCE-51A0-48D1-99A5-7EF852DB69F8}" dt="2025-10-18T04:26:09.531" v="1976" actId="20577"/>
          <ac:spMkLst>
            <pc:docMk/>
            <pc:sldMk cId="3823399073" sldId="258"/>
            <ac:spMk id="3" creationId="{C9F4FB6E-92B8-F3F9-D314-B73D685AAA4E}"/>
          </ac:spMkLst>
        </pc:spChg>
      </pc:sldChg>
      <pc:sldChg chg="del ord">
        <pc:chgData name="Sidney Aung" userId="b061e97d2c5771b5" providerId="LiveId" clId="{8C307DCE-51A0-48D1-99A5-7EF852DB69F8}" dt="2025-10-18T04:35:51.898" v="2459" actId="47"/>
        <pc:sldMkLst>
          <pc:docMk/>
          <pc:sldMk cId="1982332416" sldId="259"/>
        </pc:sldMkLst>
      </pc:sldChg>
      <pc:sldChg chg="ord">
        <pc:chgData name="Sidney Aung" userId="b061e97d2c5771b5" providerId="LiveId" clId="{8C307DCE-51A0-48D1-99A5-7EF852DB69F8}" dt="2025-10-18T02:50:55.006" v="1124"/>
        <pc:sldMkLst>
          <pc:docMk/>
          <pc:sldMk cId="3171605985" sldId="260"/>
        </pc:sldMkLst>
      </pc:sldChg>
      <pc:sldChg chg="ord">
        <pc:chgData name="Sidney Aung" userId="b061e97d2c5771b5" providerId="LiveId" clId="{8C307DCE-51A0-48D1-99A5-7EF852DB69F8}" dt="2025-10-18T02:50:58.776" v="1126"/>
        <pc:sldMkLst>
          <pc:docMk/>
          <pc:sldMk cId="1119347466" sldId="261"/>
        </pc:sldMkLst>
      </pc:sldChg>
      <pc:sldChg chg="modSp mod ord">
        <pc:chgData name="Sidney Aung" userId="b061e97d2c5771b5" providerId="LiveId" clId="{8C307DCE-51A0-48D1-99A5-7EF852DB69F8}" dt="2025-10-18T04:53:08.213" v="3146" actId="20577"/>
        <pc:sldMkLst>
          <pc:docMk/>
          <pc:sldMk cId="2276651740" sldId="262"/>
        </pc:sldMkLst>
        <pc:spChg chg="mod">
          <ac:chgData name="Sidney Aung" userId="b061e97d2c5771b5" providerId="LiveId" clId="{8C307DCE-51A0-48D1-99A5-7EF852DB69F8}" dt="2025-10-18T04:53:08.213" v="3146" actId="20577"/>
          <ac:spMkLst>
            <pc:docMk/>
            <pc:sldMk cId="2276651740" sldId="262"/>
            <ac:spMk id="3" creationId="{60D4373C-2EBD-9467-155C-88F32A1AB233}"/>
          </ac:spMkLst>
        </pc:spChg>
      </pc:sldChg>
      <pc:sldChg chg="modSp mod ord">
        <pc:chgData name="Sidney Aung" userId="b061e97d2c5771b5" providerId="LiveId" clId="{8C307DCE-51A0-48D1-99A5-7EF852DB69F8}" dt="2025-10-18T05:35:52.790" v="5096" actId="27636"/>
        <pc:sldMkLst>
          <pc:docMk/>
          <pc:sldMk cId="2602110257" sldId="263"/>
        </pc:sldMkLst>
        <pc:spChg chg="mod">
          <ac:chgData name="Sidney Aung" userId="b061e97d2c5771b5" providerId="LiveId" clId="{8C307DCE-51A0-48D1-99A5-7EF852DB69F8}" dt="2025-10-18T02:51:18.341" v="1213" actId="20577"/>
          <ac:spMkLst>
            <pc:docMk/>
            <pc:sldMk cId="2602110257" sldId="263"/>
            <ac:spMk id="2" creationId="{4A97FD9C-8A73-C0C0-8CF6-128558106C6E}"/>
          </ac:spMkLst>
        </pc:spChg>
        <pc:spChg chg="mod">
          <ac:chgData name="Sidney Aung" userId="b061e97d2c5771b5" providerId="LiveId" clId="{8C307DCE-51A0-48D1-99A5-7EF852DB69F8}" dt="2025-10-18T05:35:52.790" v="5096" actId="27636"/>
          <ac:spMkLst>
            <pc:docMk/>
            <pc:sldMk cId="2602110257" sldId="263"/>
            <ac:spMk id="3" creationId="{ADDDB884-3147-F77A-B9F3-F91F1C6B7342}"/>
          </ac:spMkLst>
        </pc:spChg>
      </pc:sldChg>
      <pc:sldChg chg="ord modNotesTx">
        <pc:chgData name="Sidney Aung" userId="b061e97d2c5771b5" providerId="LiveId" clId="{8C307DCE-51A0-48D1-99A5-7EF852DB69F8}" dt="2025-10-18T05:31:04.022" v="4821"/>
        <pc:sldMkLst>
          <pc:docMk/>
          <pc:sldMk cId="3506347903" sldId="264"/>
        </pc:sldMkLst>
      </pc:sldChg>
      <pc:sldChg chg="del">
        <pc:chgData name="Sidney Aung" userId="b061e97d2c5771b5" providerId="LiveId" clId="{8C307DCE-51A0-48D1-99A5-7EF852DB69F8}" dt="2025-10-18T04:47:26.223" v="2508" actId="47"/>
        <pc:sldMkLst>
          <pc:docMk/>
          <pc:sldMk cId="2453012422" sldId="267"/>
        </pc:sldMkLst>
      </pc:sldChg>
      <pc:sldChg chg="modSp del mod">
        <pc:chgData name="Sidney Aung" userId="b061e97d2c5771b5" providerId="LiveId" clId="{8C307DCE-51A0-48D1-99A5-7EF852DB69F8}" dt="2025-10-18T05:06:28.994" v="3355" actId="47"/>
        <pc:sldMkLst>
          <pc:docMk/>
          <pc:sldMk cId="2276330011" sldId="276"/>
        </pc:sldMkLst>
      </pc:sldChg>
      <pc:sldChg chg="modSp mod ord modNotesTx">
        <pc:chgData name="Sidney Aung" userId="b061e97d2c5771b5" providerId="LiveId" clId="{8C307DCE-51A0-48D1-99A5-7EF852DB69F8}" dt="2025-10-18T05:37:47.076" v="5101" actId="5793"/>
        <pc:sldMkLst>
          <pc:docMk/>
          <pc:sldMk cId="3936506764" sldId="277"/>
        </pc:sldMkLst>
        <pc:spChg chg="mod">
          <ac:chgData name="Sidney Aung" userId="b061e97d2c5771b5" providerId="LiveId" clId="{8C307DCE-51A0-48D1-99A5-7EF852DB69F8}" dt="2025-10-18T05:37:47.076" v="5101" actId="5793"/>
          <ac:spMkLst>
            <pc:docMk/>
            <pc:sldMk cId="3936506764" sldId="277"/>
            <ac:spMk id="3" creationId="{2F691572-5D4B-8B38-74D0-5F75F85465DA}"/>
          </ac:spMkLst>
        </pc:spChg>
      </pc:sldChg>
      <pc:sldChg chg="modSp mod">
        <pc:chgData name="Sidney Aung" userId="b061e97d2c5771b5" providerId="LiveId" clId="{8C307DCE-51A0-48D1-99A5-7EF852DB69F8}" dt="2025-10-18T05:45:04.900" v="5962" actId="20577"/>
        <pc:sldMkLst>
          <pc:docMk/>
          <pc:sldMk cId="2048120684" sldId="278"/>
        </pc:sldMkLst>
        <pc:spChg chg="mod">
          <ac:chgData name="Sidney Aung" userId="b061e97d2c5771b5" providerId="LiveId" clId="{8C307DCE-51A0-48D1-99A5-7EF852DB69F8}" dt="2025-10-18T05:45:04.900" v="5962" actId="20577"/>
          <ac:spMkLst>
            <pc:docMk/>
            <pc:sldMk cId="2048120684" sldId="278"/>
            <ac:spMk id="3" creationId="{2C37D91F-B735-C49A-4EFA-6A1CB231ECE8}"/>
          </ac:spMkLst>
        </pc:spChg>
      </pc:sldChg>
      <pc:sldChg chg="modSp mod">
        <pc:chgData name="Sidney Aung" userId="b061e97d2c5771b5" providerId="LiveId" clId="{8C307DCE-51A0-48D1-99A5-7EF852DB69F8}" dt="2025-10-29T02:37:57.841" v="5992"/>
        <pc:sldMkLst>
          <pc:docMk/>
          <pc:sldMk cId="355186026" sldId="280"/>
        </pc:sldMkLst>
        <pc:spChg chg="mod">
          <ac:chgData name="Sidney Aung" userId="b061e97d2c5771b5" providerId="LiveId" clId="{8C307DCE-51A0-48D1-99A5-7EF852DB69F8}" dt="2025-10-29T02:37:57.841" v="5992"/>
          <ac:spMkLst>
            <pc:docMk/>
            <pc:sldMk cId="355186026" sldId="280"/>
            <ac:spMk id="3" creationId="{A59CACE6-594B-80FF-25C8-7F9C371764BA}"/>
          </ac:spMkLst>
        </pc:spChg>
      </pc:sldChg>
      <pc:sldChg chg="addSp delSp modSp del mod setBg">
        <pc:chgData name="Sidney Aung" userId="b061e97d2c5771b5" providerId="LiveId" clId="{8C307DCE-51A0-48D1-99A5-7EF852DB69F8}" dt="2025-10-18T04:38:40.313" v="2477" actId="47"/>
        <pc:sldMkLst>
          <pc:docMk/>
          <pc:sldMk cId="2113971299" sldId="282"/>
        </pc:sldMkLst>
      </pc:sldChg>
      <pc:sldChg chg="modSp del mod">
        <pc:chgData name="Sidney Aung" userId="b061e97d2c5771b5" providerId="LiveId" clId="{8C307DCE-51A0-48D1-99A5-7EF852DB69F8}" dt="2025-10-18T04:22:22.596" v="1619" actId="47"/>
        <pc:sldMkLst>
          <pc:docMk/>
          <pc:sldMk cId="2556590961" sldId="283"/>
        </pc:sldMkLst>
      </pc:sldChg>
      <pc:sldChg chg="del">
        <pc:chgData name="Sidney Aung" userId="b061e97d2c5771b5" providerId="LiveId" clId="{8C307DCE-51A0-48D1-99A5-7EF852DB69F8}" dt="2025-10-18T04:39:44.964" v="2491" actId="47"/>
        <pc:sldMkLst>
          <pc:docMk/>
          <pc:sldMk cId="797218903" sldId="285"/>
        </pc:sldMkLst>
      </pc:sldChg>
      <pc:sldChg chg="addSp delSp modSp mod ord setBg">
        <pc:chgData name="Sidney Aung" userId="b061e97d2c5771b5" providerId="LiveId" clId="{8C307DCE-51A0-48D1-99A5-7EF852DB69F8}" dt="2025-10-18T05:00:21.589" v="3323" actId="26606"/>
        <pc:sldMkLst>
          <pc:docMk/>
          <pc:sldMk cId="1918806728" sldId="286"/>
        </pc:sldMkLst>
        <pc:spChg chg="mo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2" creationId="{FDA4B83F-33AF-A6FF-0784-83200C914D01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9" creationId="{BACC6370-2D7E-4714-9D71-7542949D7D5D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11" creationId="{256B2C21-A230-48C0-8DF1-C46611373C44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13" creationId="{3847E18C-932D-4C95-AABA-FEC7C9499AD7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15" creationId="{3150CB11-0C61-439E-910F-5787759E72A0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17" creationId="{43F8A58B-5155-44CE-A5FF-7647B47D0A7A}"/>
          </ac:spMkLst>
        </pc:spChg>
        <pc:spChg chg="add">
          <ac:chgData name="Sidney Aung" userId="b061e97d2c5771b5" providerId="LiveId" clId="{8C307DCE-51A0-48D1-99A5-7EF852DB69F8}" dt="2025-10-18T05:00:21.589" v="3323" actId="26606"/>
          <ac:spMkLst>
            <pc:docMk/>
            <pc:sldMk cId="1918806728" sldId="286"/>
            <ac:spMk id="19" creationId="{443F2ACA-E6D6-4028-82DD-F03C262D5DE6}"/>
          </ac:spMkLst>
        </pc:spChg>
        <pc:graphicFrameChg chg="add">
          <ac:chgData name="Sidney Aung" userId="b061e97d2c5771b5" providerId="LiveId" clId="{8C307DCE-51A0-48D1-99A5-7EF852DB69F8}" dt="2025-10-18T05:00:21.589" v="3323" actId="26606"/>
          <ac:graphicFrameMkLst>
            <pc:docMk/>
            <pc:sldMk cId="1918806728" sldId="286"/>
            <ac:graphicFrameMk id="5" creationId="{95289A5D-8A41-1828-5C8C-876755E112A4}"/>
          </ac:graphicFrameMkLst>
        </pc:graphicFrameChg>
      </pc:sldChg>
      <pc:sldChg chg="del">
        <pc:chgData name="Sidney Aung" userId="b061e97d2c5771b5" providerId="LiveId" clId="{8C307DCE-51A0-48D1-99A5-7EF852DB69F8}" dt="2025-10-18T05:02:38.599" v="3345" actId="47"/>
        <pc:sldMkLst>
          <pc:docMk/>
          <pc:sldMk cId="4068212485" sldId="288"/>
        </pc:sldMkLst>
      </pc:sldChg>
      <pc:sldChg chg="modSp mod">
        <pc:chgData name="Sidney Aung" userId="b061e97d2c5771b5" providerId="LiveId" clId="{8C307DCE-51A0-48D1-99A5-7EF852DB69F8}" dt="2025-10-18T05:05:12.197" v="3354" actId="313"/>
        <pc:sldMkLst>
          <pc:docMk/>
          <pc:sldMk cId="3967019471" sldId="290"/>
        </pc:sldMkLst>
        <pc:spChg chg="mod">
          <ac:chgData name="Sidney Aung" userId="b061e97d2c5771b5" providerId="LiveId" clId="{8C307DCE-51A0-48D1-99A5-7EF852DB69F8}" dt="2025-10-18T05:05:12.197" v="3354" actId="313"/>
          <ac:spMkLst>
            <pc:docMk/>
            <pc:sldMk cId="3967019471" sldId="290"/>
            <ac:spMk id="24" creationId="{6AAC410B-450E-9857-A403-7D9DD4AC6925}"/>
          </ac:spMkLst>
        </pc:spChg>
      </pc:sldChg>
      <pc:sldChg chg="modSp mod ord">
        <pc:chgData name="Sidney Aung" userId="b061e97d2c5771b5" providerId="LiveId" clId="{8C307DCE-51A0-48D1-99A5-7EF852DB69F8}" dt="2025-10-18T05:37:31.425" v="5098" actId="27636"/>
        <pc:sldMkLst>
          <pc:docMk/>
          <pc:sldMk cId="3636255150" sldId="291"/>
        </pc:sldMkLst>
        <pc:spChg chg="mod">
          <ac:chgData name="Sidney Aung" userId="b061e97d2c5771b5" providerId="LiveId" clId="{8C307DCE-51A0-48D1-99A5-7EF852DB69F8}" dt="2025-10-18T05:37:31.425" v="5098" actId="27636"/>
          <ac:spMkLst>
            <pc:docMk/>
            <pc:sldMk cId="3636255150" sldId="291"/>
            <ac:spMk id="24" creationId="{9BC57D18-882C-DCD6-CC05-495B222058D2}"/>
          </ac:spMkLst>
        </pc:spChg>
      </pc:sldChg>
      <pc:sldChg chg="ord">
        <pc:chgData name="Sidney Aung" userId="b061e97d2c5771b5" providerId="LiveId" clId="{8C307DCE-51A0-48D1-99A5-7EF852DB69F8}" dt="2025-10-18T05:07:15.529" v="3357"/>
        <pc:sldMkLst>
          <pc:docMk/>
          <pc:sldMk cId="3580020879" sldId="297"/>
        </pc:sldMkLst>
      </pc:sldChg>
      <pc:sldChg chg="modSp mod ord">
        <pc:chgData name="Sidney Aung" userId="b061e97d2c5771b5" providerId="LiveId" clId="{8C307DCE-51A0-48D1-99A5-7EF852DB69F8}" dt="2025-10-18T05:07:27.505" v="3359"/>
        <pc:sldMkLst>
          <pc:docMk/>
          <pc:sldMk cId="226300177" sldId="298"/>
        </pc:sldMkLst>
        <pc:spChg chg="mod">
          <ac:chgData name="Sidney Aung" userId="b061e97d2c5771b5" providerId="LiveId" clId="{8C307DCE-51A0-48D1-99A5-7EF852DB69F8}" dt="2025-10-18T05:04:54.743" v="3353" actId="313"/>
          <ac:spMkLst>
            <pc:docMk/>
            <pc:sldMk cId="226300177" sldId="298"/>
            <ac:spMk id="15" creationId="{87A2AD05-8D5C-2285-9AE0-98C12896818D}"/>
          </ac:spMkLst>
        </pc:spChg>
      </pc:sldChg>
      <pc:sldChg chg="modSp del mod ord">
        <pc:chgData name="Sidney Aung" userId="b061e97d2c5771b5" providerId="LiveId" clId="{8C307DCE-51A0-48D1-99A5-7EF852DB69F8}" dt="2025-10-18T05:47:31.261" v="5969" actId="47"/>
        <pc:sldMkLst>
          <pc:docMk/>
          <pc:sldMk cId="1177265891" sldId="299"/>
        </pc:sldMkLst>
      </pc:sldChg>
      <pc:sldChg chg="addSp delSp modSp new mod ord setBg">
        <pc:chgData name="Sidney Aung" userId="b061e97d2c5771b5" providerId="LiveId" clId="{8C307DCE-51A0-48D1-99A5-7EF852DB69F8}" dt="2025-10-29T02:37:07.963" v="5989" actId="1076"/>
        <pc:sldMkLst>
          <pc:docMk/>
          <pc:sldMk cId="3930190509" sldId="301"/>
        </pc:sldMkLst>
        <pc:spChg chg="add mod">
          <ac:chgData name="Sidney Aung" userId="b061e97d2c5771b5" providerId="LiveId" clId="{8C307DCE-51A0-48D1-99A5-7EF852DB69F8}" dt="2025-10-29T02:37:07.963" v="5989" actId="1076"/>
          <ac:spMkLst>
            <pc:docMk/>
            <pc:sldMk cId="3930190509" sldId="301"/>
            <ac:spMk id="2" creationId="{EF9B758B-0130-745E-0732-C8C662E7F1C1}"/>
          </ac:spMkLst>
        </pc:spChg>
        <pc:spChg chg="add mod">
          <ac:chgData name="Sidney Aung" userId="b061e97d2c5771b5" providerId="LiveId" clId="{8C307DCE-51A0-48D1-99A5-7EF852DB69F8}" dt="2025-10-18T05:46:02.487" v="5964" actId="113"/>
          <ac:spMkLst>
            <pc:docMk/>
            <pc:sldMk cId="3930190509" sldId="301"/>
            <ac:spMk id="10" creationId="{F35C7CCE-7E45-8AEB-66E1-51676D6E19E6}"/>
          </ac:spMkLst>
        </pc:spChg>
        <pc:spChg chg="add">
          <ac:chgData name="Sidney Aung" userId="b061e97d2c5771b5" providerId="LiveId" clId="{8C307DCE-51A0-48D1-99A5-7EF852DB69F8}" dt="2025-10-18T02:43:42.732" v="687" actId="26606"/>
          <ac:spMkLst>
            <pc:docMk/>
            <pc:sldMk cId="3930190509" sldId="301"/>
            <ac:spMk id="20" creationId="{B9FF99BD-075F-4761-A995-6FC574BD25EA}"/>
          </ac:spMkLst>
        </pc:spChg>
        <pc:spChg chg="add">
          <ac:chgData name="Sidney Aung" userId="b061e97d2c5771b5" providerId="LiveId" clId="{8C307DCE-51A0-48D1-99A5-7EF852DB69F8}" dt="2025-10-18T02:43:42.732" v="687" actId="26606"/>
          <ac:spMkLst>
            <pc:docMk/>
            <pc:sldMk cId="3930190509" sldId="301"/>
            <ac:spMk id="21" creationId="{A7B21A54-9BA3-4EA9-B460-5A829ADD9051}"/>
          </ac:spMkLst>
        </pc:spChg>
        <pc:spChg chg="add">
          <ac:chgData name="Sidney Aung" userId="b061e97d2c5771b5" providerId="LiveId" clId="{8C307DCE-51A0-48D1-99A5-7EF852DB69F8}" dt="2025-10-18T02:43:42.732" v="687" actId="26606"/>
          <ac:spMkLst>
            <pc:docMk/>
            <pc:sldMk cId="3930190509" sldId="301"/>
            <ac:spMk id="22" creationId="{6FA8F714-B9D8-488A-8CCA-E9948FF913A9}"/>
          </ac:spMkLst>
        </pc:spChg>
        <pc:picChg chg="add mod">
          <ac:chgData name="Sidney Aung" userId="b061e97d2c5771b5" providerId="LiveId" clId="{8C307DCE-51A0-48D1-99A5-7EF852DB69F8}" dt="2025-10-18T04:21:14.858" v="1585" actId="1076"/>
          <ac:picMkLst>
            <pc:docMk/>
            <pc:sldMk cId="3930190509" sldId="301"/>
            <ac:picMk id="9" creationId="{A0D1B2C1-2CAA-77C5-3AB6-F49B7222E417}"/>
          </ac:picMkLst>
        </pc:picChg>
      </pc:sldChg>
      <pc:sldChg chg="delSp add del setBg delDesignElem">
        <pc:chgData name="Sidney Aung" userId="b061e97d2c5771b5" providerId="LiveId" clId="{8C307DCE-51A0-48D1-99A5-7EF852DB69F8}" dt="2025-10-18T03:47:12.854" v="1224" actId="47"/>
        <pc:sldMkLst>
          <pc:docMk/>
          <pc:sldMk cId="1915159578" sldId="302"/>
        </pc:sldMkLst>
      </pc:sldChg>
      <pc:sldChg chg="addSp delSp modSp new mod setBg">
        <pc:chgData name="Sidney Aung" userId="b061e97d2c5771b5" providerId="LiveId" clId="{8C307DCE-51A0-48D1-99A5-7EF852DB69F8}" dt="2025-10-18T04:19:57.795" v="1498" actId="1076"/>
        <pc:sldMkLst>
          <pc:docMk/>
          <pc:sldMk cId="3847697443" sldId="302"/>
        </pc:sldMkLst>
        <pc:spChg chg="add mod">
          <ac:chgData name="Sidney Aung" userId="b061e97d2c5771b5" providerId="LiveId" clId="{8C307DCE-51A0-48D1-99A5-7EF852DB69F8}" dt="2025-10-18T04:17:20.665" v="1493" actId="1076"/>
          <ac:spMkLst>
            <pc:docMk/>
            <pc:sldMk cId="3847697443" sldId="302"/>
            <ac:spMk id="8" creationId="{E515CBE9-3698-6F18-4475-76A4D3A39401}"/>
          </ac:spMkLst>
        </pc:spChg>
        <pc:spChg chg="add">
          <ac:chgData name="Sidney Aung" userId="b061e97d2c5771b5" providerId="LiveId" clId="{8C307DCE-51A0-48D1-99A5-7EF852DB69F8}" dt="2025-10-18T03:50:26.467" v="1241" actId="26606"/>
          <ac:spMkLst>
            <pc:docMk/>
            <pc:sldMk cId="3847697443" sldId="302"/>
            <ac:spMk id="11" creationId="{32BC26D8-82FB-445E-AA49-62A77D7C1EE0}"/>
          </ac:spMkLst>
        </pc:spChg>
        <pc:spChg chg="add">
          <ac:chgData name="Sidney Aung" userId="b061e97d2c5771b5" providerId="LiveId" clId="{8C307DCE-51A0-48D1-99A5-7EF852DB69F8}" dt="2025-10-18T03:50:26.467" v="1241" actId="26606"/>
          <ac:spMkLst>
            <pc:docMk/>
            <pc:sldMk cId="3847697443" sldId="302"/>
            <ac:spMk id="19" creationId="{CB44330D-EA18-4254-AA95-EB49948539B8}"/>
          </ac:spMkLst>
        </pc:spChg>
        <pc:picChg chg="add mod">
          <ac:chgData name="Sidney Aung" userId="b061e97d2c5771b5" providerId="LiveId" clId="{8C307DCE-51A0-48D1-99A5-7EF852DB69F8}" dt="2025-10-18T04:19:57.795" v="1498" actId="1076"/>
          <ac:picMkLst>
            <pc:docMk/>
            <pc:sldMk cId="3847697443" sldId="302"/>
            <ac:picMk id="7" creationId="{78006987-2F80-54EE-C502-C17DB5BB5097}"/>
          </ac:picMkLst>
        </pc:picChg>
      </pc:sldChg>
      <pc:sldChg chg="delSp add del setBg delDesignElem">
        <pc:chgData name="Sidney Aung" userId="b061e97d2c5771b5" providerId="LiveId" clId="{8C307DCE-51A0-48D1-99A5-7EF852DB69F8}" dt="2025-10-18T03:47:15.667" v="1225" actId="47"/>
        <pc:sldMkLst>
          <pc:docMk/>
          <pc:sldMk cId="1377787881" sldId="303"/>
        </pc:sldMkLst>
      </pc:sldChg>
      <pc:sldChg chg="modSp add del mod ord">
        <pc:chgData name="Sidney Aung" userId="b061e97d2c5771b5" providerId="LiveId" clId="{8C307DCE-51A0-48D1-99A5-7EF852DB69F8}" dt="2025-10-18T04:39:29.223" v="2488" actId="47"/>
        <pc:sldMkLst>
          <pc:docMk/>
          <pc:sldMk cId="3157628642" sldId="303"/>
        </pc:sldMkLst>
      </pc:sldChg>
      <pc:sldChg chg="delSp add del setBg delDesignElem">
        <pc:chgData name="Sidney Aung" userId="b061e97d2c5771b5" providerId="LiveId" clId="{8C307DCE-51A0-48D1-99A5-7EF852DB69F8}" dt="2025-10-18T03:47:18.954" v="1226" actId="47"/>
        <pc:sldMkLst>
          <pc:docMk/>
          <pc:sldMk cId="2237971746" sldId="304"/>
        </pc:sldMkLst>
      </pc:sldChg>
      <pc:sldChg chg="addSp delSp modSp new mod ord setBg">
        <pc:chgData name="Sidney Aung" userId="b061e97d2c5771b5" providerId="LiveId" clId="{8C307DCE-51A0-48D1-99A5-7EF852DB69F8}" dt="2025-10-29T02:35:29.171" v="5980"/>
        <pc:sldMkLst>
          <pc:docMk/>
          <pc:sldMk cId="2738954001" sldId="304"/>
        </pc:sldMkLst>
        <pc:spChg chg="add mod">
          <ac:chgData name="Sidney Aung" userId="b061e97d2c5771b5" providerId="LiveId" clId="{8C307DCE-51A0-48D1-99A5-7EF852DB69F8}" dt="2025-10-18T04:35:41.747" v="2458" actId="1076"/>
          <ac:spMkLst>
            <pc:docMk/>
            <pc:sldMk cId="2738954001" sldId="304"/>
            <ac:spMk id="6" creationId="{FEDEF868-9403-0365-FC9D-157CDDE8D014}"/>
          </ac:spMkLst>
        </pc:spChg>
        <pc:spChg chg="add">
          <ac:chgData name="Sidney Aung" userId="b061e97d2c5771b5" providerId="LiveId" clId="{8C307DCE-51A0-48D1-99A5-7EF852DB69F8}" dt="2025-10-18T04:29:53.388" v="1979" actId="26606"/>
          <ac:spMkLst>
            <pc:docMk/>
            <pc:sldMk cId="2738954001" sldId="304"/>
            <ac:spMk id="10" creationId="{B9FF99BD-075F-4761-A995-6FC574BD25EA}"/>
          </ac:spMkLst>
        </pc:spChg>
        <pc:spChg chg="add">
          <ac:chgData name="Sidney Aung" userId="b061e97d2c5771b5" providerId="LiveId" clId="{8C307DCE-51A0-48D1-99A5-7EF852DB69F8}" dt="2025-10-18T04:29:53.388" v="1979" actId="26606"/>
          <ac:spMkLst>
            <pc:docMk/>
            <pc:sldMk cId="2738954001" sldId="304"/>
            <ac:spMk id="12" creationId="{A7B21A54-9BA3-4EA9-B460-5A829ADD9051}"/>
          </ac:spMkLst>
        </pc:spChg>
        <pc:spChg chg="add">
          <ac:chgData name="Sidney Aung" userId="b061e97d2c5771b5" providerId="LiveId" clId="{8C307DCE-51A0-48D1-99A5-7EF852DB69F8}" dt="2025-10-18T04:29:53.388" v="1979" actId="26606"/>
          <ac:spMkLst>
            <pc:docMk/>
            <pc:sldMk cId="2738954001" sldId="304"/>
            <ac:spMk id="14" creationId="{6FA8F714-B9D8-488A-8CCA-E9948FF913A9}"/>
          </ac:spMkLst>
        </pc:spChg>
        <pc:picChg chg="add mod ord">
          <ac:chgData name="Sidney Aung" userId="b061e97d2c5771b5" providerId="LiveId" clId="{8C307DCE-51A0-48D1-99A5-7EF852DB69F8}" dt="2025-10-18T04:29:57.583" v="1980" actId="1076"/>
          <ac:picMkLst>
            <pc:docMk/>
            <pc:sldMk cId="2738954001" sldId="304"/>
            <ac:picMk id="5" creationId="{2F9F98B2-0E87-EF81-79EC-05794466B2E5}"/>
          </ac:picMkLst>
        </pc:picChg>
      </pc:sldChg>
      <pc:sldChg chg="addSp delSp modSp add del mod setBg delDesignElem">
        <pc:chgData name="Sidney Aung" userId="b061e97d2c5771b5" providerId="LiveId" clId="{8C307DCE-51A0-48D1-99A5-7EF852DB69F8}" dt="2025-10-18T04:39:04.625" v="2485" actId="47"/>
        <pc:sldMkLst>
          <pc:docMk/>
          <pc:sldMk cId="1146170104" sldId="305"/>
        </pc:sldMkLst>
      </pc:sldChg>
      <pc:sldChg chg="addSp delSp modSp add mod setBg delDesignElem">
        <pc:chgData name="Sidney Aung" userId="b061e97d2c5771b5" providerId="LiveId" clId="{8C307DCE-51A0-48D1-99A5-7EF852DB69F8}" dt="2025-10-29T02:38:34.483" v="5998" actId="20577"/>
        <pc:sldMkLst>
          <pc:docMk/>
          <pc:sldMk cId="383687065" sldId="306"/>
        </pc:sldMkLst>
        <pc:spChg chg="mo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2" creationId="{5A01296A-2DC6-03DC-EE96-1E83FED31BAE}"/>
          </ac:spMkLst>
        </pc:spChg>
        <pc:spChg chg="ad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10" creationId="{A8384FB5-9ADC-4DDC-881B-597D56F5B15D}"/>
          </ac:spMkLst>
        </pc:spChg>
        <pc:spChg chg="ad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12" creationId="{91E5A9A7-95C6-4F4F-B00E-C82E07FE62EF}"/>
          </ac:spMkLst>
        </pc:spChg>
        <pc:spChg chg="ad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14" creationId="{D07DD2DE-F619-49DD-B5E7-03A290FF4ED1}"/>
          </ac:spMkLst>
        </pc:spChg>
        <pc:spChg chg="ad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16" creationId="{85149191-5F60-4A28-AAFF-039F96B0F3EC}"/>
          </ac:spMkLst>
        </pc:spChg>
        <pc:spChg chg="add">
          <ac:chgData name="Sidney Aung" userId="b061e97d2c5771b5" providerId="LiveId" clId="{8C307DCE-51A0-48D1-99A5-7EF852DB69F8}" dt="2025-10-18T04:38:03.905" v="2471" actId="26606"/>
          <ac:spMkLst>
            <pc:docMk/>
            <pc:sldMk cId="383687065" sldId="306"/>
            <ac:spMk id="18" creationId="{F8260ED5-17F7-4158-B241-D51DD4CF1B7E}"/>
          </ac:spMkLst>
        </pc:spChg>
        <pc:graphicFrameChg chg="modGraphic">
          <ac:chgData name="Sidney Aung" userId="b061e97d2c5771b5" providerId="LiveId" clId="{8C307DCE-51A0-48D1-99A5-7EF852DB69F8}" dt="2025-10-29T02:38:34.483" v="5998" actId="20577"/>
          <ac:graphicFrameMkLst>
            <pc:docMk/>
            <pc:sldMk cId="383687065" sldId="306"/>
            <ac:graphicFrameMk id="5" creationId="{F51E4224-B3A7-BA4B-8640-F342FC4CBA23}"/>
          </ac:graphicFrameMkLst>
        </pc:graphicFrameChg>
      </pc:sldChg>
      <pc:sldChg chg="addSp delSp modSp add mod setBg delDesignElem">
        <pc:chgData name="Sidney Aung" userId="b061e97d2c5771b5" providerId="LiveId" clId="{8C307DCE-51A0-48D1-99A5-7EF852DB69F8}" dt="2025-10-29T02:38:38.429" v="6004" actId="20577"/>
        <pc:sldMkLst>
          <pc:docMk/>
          <pc:sldMk cId="4127112419" sldId="307"/>
        </pc:sldMkLst>
        <pc:spChg chg="add">
          <ac:chgData name="Sidney Aung" userId="b061e97d2c5771b5" providerId="LiveId" clId="{8C307DCE-51A0-48D1-99A5-7EF852DB69F8}" dt="2025-10-18T04:38:12.803" v="2474" actId="26606"/>
          <ac:spMkLst>
            <pc:docMk/>
            <pc:sldMk cId="4127112419" sldId="307"/>
            <ac:spMk id="7" creationId="{A8384FB5-9ADC-4DDC-881B-597D56F5B15D}"/>
          </ac:spMkLst>
        </pc:spChg>
        <pc:spChg chg="add">
          <ac:chgData name="Sidney Aung" userId="b061e97d2c5771b5" providerId="LiveId" clId="{8C307DCE-51A0-48D1-99A5-7EF852DB69F8}" dt="2025-10-18T04:38:12.803" v="2474" actId="26606"/>
          <ac:spMkLst>
            <pc:docMk/>
            <pc:sldMk cId="4127112419" sldId="307"/>
            <ac:spMk id="8" creationId="{91E5A9A7-95C6-4F4F-B00E-C82E07FE62EF}"/>
          </ac:spMkLst>
        </pc:spChg>
        <pc:spChg chg="add">
          <ac:chgData name="Sidney Aung" userId="b061e97d2c5771b5" providerId="LiveId" clId="{8C307DCE-51A0-48D1-99A5-7EF852DB69F8}" dt="2025-10-18T04:38:12.803" v="2474" actId="26606"/>
          <ac:spMkLst>
            <pc:docMk/>
            <pc:sldMk cId="4127112419" sldId="307"/>
            <ac:spMk id="9" creationId="{D07DD2DE-F619-49DD-B5E7-03A290FF4ED1}"/>
          </ac:spMkLst>
        </pc:spChg>
        <pc:spChg chg="add">
          <ac:chgData name="Sidney Aung" userId="b061e97d2c5771b5" providerId="LiveId" clId="{8C307DCE-51A0-48D1-99A5-7EF852DB69F8}" dt="2025-10-18T04:38:12.803" v="2474" actId="26606"/>
          <ac:spMkLst>
            <pc:docMk/>
            <pc:sldMk cId="4127112419" sldId="307"/>
            <ac:spMk id="11" creationId="{85149191-5F60-4A28-AAFF-039F96B0F3EC}"/>
          </ac:spMkLst>
        </pc:spChg>
        <pc:spChg chg="add">
          <ac:chgData name="Sidney Aung" userId="b061e97d2c5771b5" providerId="LiveId" clId="{8C307DCE-51A0-48D1-99A5-7EF852DB69F8}" dt="2025-10-18T04:38:12.803" v="2474" actId="26606"/>
          <ac:spMkLst>
            <pc:docMk/>
            <pc:sldMk cId="4127112419" sldId="307"/>
            <ac:spMk id="13" creationId="{F8260ED5-17F7-4158-B241-D51DD4CF1B7E}"/>
          </ac:spMkLst>
        </pc:spChg>
        <pc:graphicFrameChg chg="modGraphic">
          <ac:chgData name="Sidney Aung" userId="b061e97d2c5771b5" providerId="LiveId" clId="{8C307DCE-51A0-48D1-99A5-7EF852DB69F8}" dt="2025-10-29T02:38:38.429" v="6004" actId="20577"/>
          <ac:graphicFrameMkLst>
            <pc:docMk/>
            <pc:sldMk cId="4127112419" sldId="307"/>
            <ac:graphicFrameMk id="5" creationId="{96AF0FF4-34A1-C932-4C04-605DD26C454D}"/>
          </ac:graphicFrameMkLst>
        </pc:graphicFrameChg>
      </pc:sldChg>
      <pc:sldChg chg="delSp add del setBg delDesignElem">
        <pc:chgData name="Sidney Aung" userId="b061e97d2c5771b5" providerId="LiveId" clId="{8C307DCE-51A0-48D1-99A5-7EF852DB69F8}" dt="2025-10-18T04:38:41.006" v="2478" actId="47"/>
        <pc:sldMkLst>
          <pc:docMk/>
          <pc:sldMk cId="818594436" sldId="308"/>
        </pc:sldMkLst>
      </pc:sldChg>
      <pc:sldChg chg="addSp delSp modSp add mod ord setBg delDesignElem">
        <pc:chgData name="Sidney Aung" userId="b061e97d2c5771b5" providerId="LiveId" clId="{8C307DCE-51A0-48D1-99A5-7EF852DB69F8}" dt="2025-10-29T02:38:44.833" v="6010" actId="20577"/>
        <pc:sldMkLst>
          <pc:docMk/>
          <pc:sldMk cId="3508677155" sldId="308"/>
        </pc:sldMkLst>
        <pc:spChg chg="add">
          <ac:chgData name="Sidney Aung" userId="b061e97d2c5771b5" providerId="LiveId" clId="{8C307DCE-51A0-48D1-99A5-7EF852DB69F8}" dt="2025-10-18T04:38:52.179" v="2481" actId="26606"/>
          <ac:spMkLst>
            <pc:docMk/>
            <pc:sldMk cId="3508677155" sldId="308"/>
            <ac:spMk id="10" creationId="{A8384FB5-9ADC-4DDC-881B-597D56F5B15D}"/>
          </ac:spMkLst>
        </pc:spChg>
        <pc:spChg chg="add">
          <ac:chgData name="Sidney Aung" userId="b061e97d2c5771b5" providerId="LiveId" clId="{8C307DCE-51A0-48D1-99A5-7EF852DB69F8}" dt="2025-10-18T04:38:52.179" v="2481" actId="26606"/>
          <ac:spMkLst>
            <pc:docMk/>
            <pc:sldMk cId="3508677155" sldId="308"/>
            <ac:spMk id="12" creationId="{91E5A9A7-95C6-4F4F-B00E-C82E07FE62EF}"/>
          </ac:spMkLst>
        </pc:spChg>
        <pc:spChg chg="add">
          <ac:chgData name="Sidney Aung" userId="b061e97d2c5771b5" providerId="LiveId" clId="{8C307DCE-51A0-48D1-99A5-7EF852DB69F8}" dt="2025-10-18T04:38:52.179" v="2481" actId="26606"/>
          <ac:spMkLst>
            <pc:docMk/>
            <pc:sldMk cId="3508677155" sldId="308"/>
            <ac:spMk id="14" creationId="{D07DD2DE-F619-49DD-B5E7-03A290FF4ED1}"/>
          </ac:spMkLst>
        </pc:spChg>
        <pc:spChg chg="add">
          <ac:chgData name="Sidney Aung" userId="b061e97d2c5771b5" providerId="LiveId" clId="{8C307DCE-51A0-48D1-99A5-7EF852DB69F8}" dt="2025-10-18T04:38:52.179" v="2481" actId="26606"/>
          <ac:spMkLst>
            <pc:docMk/>
            <pc:sldMk cId="3508677155" sldId="308"/>
            <ac:spMk id="16" creationId="{85149191-5F60-4A28-AAFF-039F96B0F3EC}"/>
          </ac:spMkLst>
        </pc:spChg>
        <pc:spChg chg="add">
          <ac:chgData name="Sidney Aung" userId="b061e97d2c5771b5" providerId="LiveId" clId="{8C307DCE-51A0-48D1-99A5-7EF852DB69F8}" dt="2025-10-18T04:38:52.179" v="2481" actId="26606"/>
          <ac:spMkLst>
            <pc:docMk/>
            <pc:sldMk cId="3508677155" sldId="308"/>
            <ac:spMk id="18" creationId="{F8260ED5-17F7-4158-B241-D51DD4CF1B7E}"/>
          </ac:spMkLst>
        </pc:spChg>
        <pc:graphicFrameChg chg="modGraphic">
          <ac:chgData name="Sidney Aung" userId="b061e97d2c5771b5" providerId="LiveId" clId="{8C307DCE-51A0-48D1-99A5-7EF852DB69F8}" dt="2025-10-29T02:38:44.833" v="6010" actId="20577"/>
          <ac:graphicFrameMkLst>
            <pc:docMk/>
            <pc:sldMk cId="3508677155" sldId="308"/>
            <ac:graphicFrameMk id="5" creationId="{41E79D1F-8319-9BB1-AE61-7EED2DD3DC5E}"/>
          </ac:graphicFrameMkLst>
        </pc:graphicFrameChg>
      </pc:sldChg>
      <pc:sldChg chg="addSp delSp modSp add mod ord setBg delDesignElem">
        <pc:chgData name="Sidney Aung" userId="b061e97d2c5771b5" providerId="LiveId" clId="{8C307DCE-51A0-48D1-99A5-7EF852DB69F8}" dt="2025-10-29T02:38:49.516" v="6016" actId="20577"/>
        <pc:sldMkLst>
          <pc:docMk/>
          <pc:sldMk cId="771153500" sldId="309"/>
        </pc:sldMkLst>
        <pc:spChg chg="add">
          <ac:chgData name="Sidney Aung" userId="b061e97d2c5771b5" providerId="LiveId" clId="{8C307DCE-51A0-48D1-99A5-7EF852DB69F8}" dt="2025-10-18T04:39:01.683" v="2484" actId="26606"/>
          <ac:spMkLst>
            <pc:docMk/>
            <pc:sldMk cId="771153500" sldId="309"/>
            <ac:spMk id="7" creationId="{A8384FB5-9ADC-4DDC-881B-597D56F5B15D}"/>
          </ac:spMkLst>
        </pc:spChg>
        <pc:spChg chg="add">
          <ac:chgData name="Sidney Aung" userId="b061e97d2c5771b5" providerId="LiveId" clId="{8C307DCE-51A0-48D1-99A5-7EF852DB69F8}" dt="2025-10-18T04:39:01.683" v="2484" actId="26606"/>
          <ac:spMkLst>
            <pc:docMk/>
            <pc:sldMk cId="771153500" sldId="309"/>
            <ac:spMk id="8" creationId="{91E5A9A7-95C6-4F4F-B00E-C82E07FE62EF}"/>
          </ac:spMkLst>
        </pc:spChg>
        <pc:spChg chg="add">
          <ac:chgData name="Sidney Aung" userId="b061e97d2c5771b5" providerId="LiveId" clId="{8C307DCE-51A0-48D1-99A5-7EF852DB69F8}" dt="2025-10-18T04:39:01.683" v="2484" actId="26606"/>
          <ac:spMkLst>
            <pc:docMk/>
            <pc:sldMk cId="771153500" sldId="309"/>
            <ac:spMk id="9" creationId="{D07DD2DE-F619-49DD-B5E7-03A290FF4ED1}"/>
          </ac:spMkLst>
        </pc:spChg>
        <pc:spChg chg="add">
          <ac:chgData name="Sidney Aung" userId="b061e97d2c5771b5" providerId="LiveId" clId="{8C307DCE-51A0-48D1-99A5-7EF852DB69F8}" dt="2025-10-18T04:39:01.683" v="2484" actId="26606"/>
          <ac:spMkLst>
            <pc:docMk/>
            <pc:sldMk cId="771153500" sldId="309"/>
            <ac:spMk id="11" creationId="{85149191-5F60-4A28-AAFF-039F96B0F3EC}"/>
          </ac:spMkLst>
        </pc:spChg>
        <pc:spChg chg="add">
          <ac:chgData name="Sidney Aung" userId="b061e97d2c5771b5" providerId="LiveId" clId="{8C307DCE-51A0-48D1-99A5-7EF852DB69F8}" dt="2025-10-18T04:39:01.683" v="2484" actId="26606"/>
          <ac:spMkLst>
            <pc:docMk/>
            <pc:sldMk cId="771153500" sldId="309"/>
            <ac:spMk id="13" creationId="{F8260ED5-17F7-4158-B241-D51DD4CF1B7E}"/>
          </ac:spMkLst>
        </pc:spChg>
        <pc:graphicFrameChg chg="modGraphic">
          <ac:chgData name="Sidney Aung" userId="b061e97d2c5771b5" providerId="LiveId" clId="{8C307DCE-51A0-48D1-99A5-7EF852DB69F8}" dt="2025-10-29T02:38:49.516" v="6016" actId="20577"/>
          <ac:graphicFrameMkLst>
            <pc:docMk/>
            <pc:sldMk cId="771153500" sldId="309"/>
            <ac:graphicFrameMk id="5" creationId="{36C7E9B6-FF39-42C5-2C8C-82B86AEEB084}"/>
          </ac:graphicFrameMkLst>
        </pc:graphicFrameChg>
      </pc:sldChg>
      <pc:sldChg chg="modSp add mod setBg modNotesTx">
        <pc:chgData name="Sidney Aung" userId="b061e97d2c5771b5" providerId="LiveId" clId="{8C307DCE-51A0-48D1-99A5-7EF852DB69F8}" dt="2025-10-18T04:40:52.790" v="2507" actId="14100"/>
        <pc:sldMkLst>
          <pc:docMk/>
          <pc:sldMk cId="2072620033" sldId="310"/>
        </pc:sldMkLst>
        <pc:spChg chg="mod">
          <ac:chgData name="Sidney Aung" userId="b061e97d2c5771b5" providerId="LiveId" clId="{8C307DCE-51A0-48D1-99A5-7EF852DB69F8}" dt="2025-10-18T04:40:52.790" v="2507" actId="14100"/>
          <ac:spMkLst>
            <pc:docMk/>
            <pc:sldMk cId="2072620033" sldId="310"/>
            <ac:spMk id="2" creationId="{FBBED9B0-399F-F63E-09AB-4D3A4E30A37C}"/>
          </ac:spMkLst>
        </pc:spChg>
      </pc:sldChg>
      <pc:sldChg chg="modSp new mod">
        <pc:chgData name="Sidney Aung" userId="b061e97d2c5771b5" providerId="LiveId" clId="{8C307DCE-51A0-48D1-99A5-7EF852DB69F8}" dt="2025-10-18T04:52:47.432" v="3145" actId="5793"/>
        <pc:sldMkLst>
          <pc:docMk/>
          <pc:sldMk cId="301087084" sldId="311"/>
        </pc:sldMkLst>
        <pc:spChg chg="mod">
          <ac:chgData name="Sidney Aung" userId="b061e97d2c5771b5" providerId="LiveId" clId="{8C307DCE-51A0-48D1-99A5-7EF852DB69F8}" dt="2025-10-18T04:48:52.759" v="2514" actId="20577"/>
          <ac:spMkLst>
            <pc:docMk/>
            <pc:sldMk cId="301087084" sldId="311"/>
            <ac:spMk id="2" creationId="{339EEB43-8052-24F8-B9EE-D7D94776E548}"/>
          </ac:spMkLst>
        </pc:spChg>
        <pc:spChg chg="mod">
          <ac:chgData name="Sidney Aung" userId="b061e97d2c5771b5" providerId="LiveId" clId="{8C307DCE-51A0-48D1-99A5-7EF852DB69F8}" dt="2025-10-18T04:52:47.432" v="3145" actId="5793"/>
          <ac:spMkLst>
            <pc:docMk/>
            <pc:sldMk cId="301087084" sldId="311"/>
            <ac:spMk id="3" creationId="{06E0364E-4CFD-55DC-E886-C021F315623A}"/>
          </ac:spMkLst>
        </pc:spChg>
      </pc:sldChg>
      <pc:sldChg chg="modSp add mod">
        <pc:chgData name="Sidney Aung" userId="b061e97d2c5771b5" providerId="LiveId" clId="{8C307DCE-51A0-48D1-99A5-7EF852DB69F8}" dt="2025-10-18T05:30:43.401" v="4817" actId="20577"/>
        <pc:sldMkLst>
          <pc:docMk/>
          <pc:sldMk cId="3353498473" sldId="312"/>
        </pc:sldMkLst>
        <pc:spChg chg="mod">
          <ac:chgData name="Sidney Aung" userId="b061e97d2c5771b5" providerId="LiveId" clId="{8C307DCE-51A0-48D1-99A5-7EF852DB69F8}" dt="2025-10-18T05:02:14.895" v="3337" actId="20577"/>
          <ac:spMkLst>
            <pc:docMk/>
            <pc:sldMk cId="3353498473" sldId="312"/>
            <ac:spMk id="22" creationId="{48F97651-CBA3-533D-EB89-1292124FF81A}"/>
          </ac:spMkLst>
        </pc:spChg>
        <pc:spChg chg="mod">
          <ac:chgData name="Sidney Aung" userId="b061e97d2c5771b5" providerId="LiveId" clId="{8C307DCE-51A0-48D1-99A5-7EF852DB69F8}" dt="2025-10-18T05:29:09.628" v="4593" actId="20577"/>
          <ac:spMkLst>
            <pc:docMk/>
            <pc:sldMk cId="3353498473" sldId="312"/>
            <ac:spMk id="23" creationId="{395402BC-140E-7A13-9A3C-0E890F62B358}"/>
          </ac:spMkLst>
        </pc:spChg>
        <pc:spChg chg="mod">
          <ac:chgData name="Sidney Aung" userId="b061e97d2c5771b5" providerId="LiveId" clId="{8C307DCE-51A0-48D1-99A5-7EF852DB69F8}" dt="2025-10-18T05:02:09.132" v="3335" actId="20577"/>
          <ac:spMkLst>
            <pc:docMk/>
            <pc:sldMk cId="3353498473" sldId="312"/>
            <ac:spMk id="25" creationId="{9E08C35A-5DAE-5681-1858-67A4E1F11ECA}"/>
          </ac:spMkLst>
        </pc:spChg>
        <pc:spChg chg="mod">
          <ac:chgData name="Sidney Aung" userId="b061e97d2c5771b5" providerId="LiveId" clId="{8C307DCE-51A0-48D1-99A5-7EF852DB69F8}" dt="2025-10-18T05:24:54.179" v="4273" actId="20577"/>
          <ac:spMkLst>
            <pc:docMk/>
            <pc:sldMk cId="3353498473" sldId="312"/>
            <ac:spMk id="40" creationId="{378C7228-6DB7-3F19-A899-9975297496C0}"/>
          </ac:spMkLst>
        </pc:spChg>
        <pc:spChg chg="mod">
          <ac:chgData name="Sidney Aung" userId="b061e97d2c5771b5" providerId="LiveId" clId="{8C307DCE-51A0-48D1-99A5-7EF852DB69F8}" dt="2025-10-18T05:28:20.955" v="4542" actId="20577"/>
          <ac:spMkLst>
            <pc:docMk/>
            <pc:sldMk cId="3353498473" sldId="312"/>
            <ac:spMk id="41" creationId="{6B427919-85C9-978D-4B35-C3E570DC7DAF}"/>
          </ac:spMkLst>
        </pc:spChg>
        <pc:spChg chg="mod">
          <ac:chgData name="Sidney Aung" userId="b061e97d2c5771b5" providerId="LiveId" clId="{8C307DCE-51A0-48D1-99A5-7EF852DB69F8}" dt="2025-10-18T05:28:36.092" v="4573" actId="20577"/>
          <ac:spMkLst>
            <pc:docMk/>
            <pc:sldMk cId="3353498473" sldId="312"/>
            <ac:spMk id="42" creationId="{76FB713F-4AE6-6ECF-E2B4-CFF8B6EAD22D}"/>
          </ac:spMkLst>
        </pc:spChg>
        <pc:spChg chg="mod">
          <ac:chgData name="Sidney Aung" userId="b061e97d2c5771b5" providerId="LiveId" clId="{8C307DCE-51A0-48D1-99A5-7EF852DB69F8}" dt="2025-10-18T05:29:00.960" v="4575" actId="20577"/>
          <ac:spMkLst>
            <pc:docMk/>
            <pc:sldMk cId="3353498473" sldId="312"/>
            <ac:spMk id="51" creationId="{FA6DC1A8-4ED8-41B9-2FE6-7F6C53554311}"/>
          </ac:spMkLst>
        </pc:spChg>
        <pc:spChg chg="mod">
          <ac:chgData name="Sidney Aung" userId="b061e97d2c5771b5" providerId="LiveId" clId="{8C307DCE-51A0-48D1-99A5-7EF852DB69F8}" dt="2025-10-18T05:30:43.401" v="4817" actId="20577"/>
          <ac:spMkLst>
            <pc:docMk/>
            <pc:sldMk cId="3353498473" sldId="312"/>
            <ac:spMk id="52" creationId="{E9847855-9F45-70D8-07AE-41B70054E3DC}"/>
          </ac:spMkLst>
        </pc:spChg>
      </pc:sldChg>
      <pc:sldChg chg="addSp delSp modSp new mod setBg addAnim setClrOvrMap">
        <pc:chgData name="Sidney Aung" userId="b061e97d2c5771b5" providerId="LiveId" clId="{8C307DCE-51A0-48D1-99A5-7EF852DB69F8}" dt="2025-10-18T04:58:13.470" v="3322" actId="26606"/>
        <pc:sldMkLst>
          <pc:docMk/>
          <pc:sldMk cId="1682552190" sldId="313"/>
        </pc:sldMkLst>
        <pc:spChg chg="mod">
          <ac:chgData name="Sidney Aung" userId="b061e97d2c5771b5" providerId="LiveId" clId="{8C307DCE-51A0-48D1-99A5-7EF852DB69F8}" dt="2025-10-18T04:58:13.470" v="3322" actId="26606"/>
          <ac:spMkLst>
            <pc:docMk/>
            <pc:sldMk cId="1682552190" sldId="313"/>
            <ac:spMk id="2" creationId="{D9BA1F96-71CB-C8B7-DC9B-1762C3884905}"/>
          </ac:spMkLst>
        </pc:spChg>
        <pc:spChg chg="add">
          <ac:chgData name="Sidney Aung" userId="b061e97d2c5771b5" providerId="LiveId" clId="{8C307DCE-51A0-48D1-99A5-7EF852DB69F8}" dt="2025-10-18T04:58:13.470" v="3322" actId="26606"/>
          <ac:spMkLst>
            <pc:docMk/>
            <pc:sldMk cId="1682552190" sldId="313"/>
            <ac:spMk id="25" creationId="{FFD48BC7-DC40-47DE-87EE-9F4B6ECB9ABB}"/>
          </ac:spMkLst>
        </pc:spChg>
        <pc:spChg chg="add">
          <ac:chgData name="Sidney Aung" userId="b061e97d2c5771b5" providerId="LiveId" clId="{8C307DCE-51A0-48D1-99A5-7EF852DB69F8}" dt="2025-10-18T04:58:13.470" v="3322" actId="26606"/>
          <ac:spMkLst>
            <pc:docMk/>
            <pc:sldMk cId="1682552190" sldId="313"/>
            <ac:spMk id="27" creationId="{E502BBC7-2C76-46F3-BC24-5985BC13DB88}"/>
          </ac:spMkLst>
        </pc:spChg>
        <pc:spChg chg="add">
          <ac:chgData name="Sidney Aung" userId="b061e97d2c5771b5" providerId="LiveId" clId="{8C307DCE-51A0-48D1-99A5-7EF852DB69F8}" dt="2025-10-18T04:58:13.470" v="3322" actId="26606"/>
          <ac:spMkLst>
            <pc:docMk/>
            <pc:sldMk cId="1682552190" sldId="313"/>
            <ac:spMk id="29" creationId="{C7F28D52-2A5F-4D23-81AE-7CB8B591C7AF}"/>
          </ac:spMkLst>
        </pc:spChg>
        <pc:spChg chg="add">
          <ac:chgData name="Sidney Aung" userId="b061e97d2c5771b5" providerId="LiveId" clId="{8C307DCE-51A0-48D1-99A5-7EF852DB69F8}" dt="2025-10-18T04:58:13.470" v="3322" actId="26606"/>
          <ac:spMkLst>
            <pc:docMk/>
            <pc:sldMk cId="1682552190" sldId="313"/>
            <ac:spMk id="31" creationId="{3629484E-3792-4B3D-89AD-7C8A1ED0E0D4}"/>
          </ac:spMkLst>
        </pc:spChg>
      </pc:sldChg>
      <pc:sldChg chg="add del ord">
        <pc:chgData name="Sidney Aung" userId="b061e97d2c5771b5" providerId="LiveId" clId="{8C307DCE-51A0-48D1-99A5-7EF852DB69F8}" dt="2025-10-18T05:30:59.913" v="4818" actId="47"/>
        <pc:sldMkLst>
          <pc:docMk/>
          <pc:sldMk cId="3845139877" sldId="314"/>
        </pc:sldMkLst>
      </pc:sldChg>
      <pc:sldChg chg="addSp delSp modSp new mod ord setBg">
        <pc:chgData name="Sidney Aung" userId="b061e97d2c5771b5" providerId="LiveId" clId="{8C307DCE-51A0-48D1-99A5-7EF852DB69F8}" dt="2025-10-18T05:19:50.788" v="3869"/>
        <pc:sldMkLst>
          <pc:docMk/>
          <pc:sldMk cId="3158076471" sldId="315"/>
        </pc:sldMkLst>
        <pc:spChg chg="mod ord">
          <ac:chgData name="Sidney Aung" userId="b061e97d2c5771b5" providerId="LiveId" clId="{8C307DCE-51A0-48D1-99A5-7EF852DB69F8}" dt="2025-10-18T05:19:15.316" v="3867" actId="20577"/>
          <ac:spMkLst>
            <pc:docMk/>
            <pc:sldMk cId="3158076471" sldId="315"/>
            <ac:spMk id="3" creationId="{15710170-8B03-A9FE-938E-4E62F2B10E4B}"/>
          </ac:spMkLst>
        </pc:spChg>
        <pc:spChg chg="add">
          <ac:chgData name="Sidney Aung" userId="b061e97d2c5771b5" providerId="LiveId" clId="{8C307DCE-51A0-48D1-99A5-7EF852DB69F8}" dt="2025-10-18T05:18:36.541" v="3852" actId="26606"/>
          <ac:spMkLst>
            <pc:docMk/>
            <pc:sldMk cId="3158076471" sldId="315"/>
            <ac:spMk id="47" creationId="{74B0B678-CD10-4371-96E5-2706F4579FAD}"/>
          </ac:spMkLst>
        </pc:spChg>
        <pc:spChg chg="add">
          <ac:chgData name="Sidney Aung" userId="b061e97d2c5771b5" providerId="LiveId" clId="{8C307DCE-51A0-48D1-99A5-7EF852DB69F8}" dt="2025-10-18T05:18:36.541" v="3852" actId="26606"/>
          <ac:spMkLst>
            <pc:docMk/>
            <pc:sldMk cId="3158076471" sldId="315"/>
            <ac:spMk id="53" creationId="{CBC4F608-B4B8-48C3-9572-C0F061B1CD99}"/>
          </ac:spMkLst>
        </pc:spChg>
        <pc:spChg chg="add">
          <ac:chgData name="Sidney Aung" userId="b061e97d2c5771b5" providerId="LiveId" clId="{8C307DCE-51A0-48D1-99A5-7EF852DB69F8}" dt="2025-10-18T05:18:36.541" v="3852" actId="26606"/>
          <ac:spMkLst>
            <pc:docMk/>
            <pc:sldMk cId="3158076471" sldId="315"/>
            <ac:spMk id="55" creationId="{1382A32C-5B0C-4B1C-A074-76C6DBCC9F87}"/>
          </ac:spMkLst>
        </pc:spChg>
        <pc:grpChg chg="add">
          <ac:chgData name="Sidney Aung" userId="b061e97d2c5771b5" providerId="LiveId" clId="{8C307DCE-51A0-48D1-99A5-7EF852DB69F8}" dt="2025-10-18T05:18:36.541" v="3852" actId="26606"/>
          <ac:grpSpMkLst>
            <pc:docMk/>
            <pc:sldMk cId="3158076471" sldId="315"/>
            <ac:grpSpMk id="49" creationId="{A9270323-9616-4384-857D-E86B78272EFE}"/>
          </ac:grpSpMkLst>
        </pc:grpChg>
        <pc:picChg chg="add mod ord">
          <ac:chgData name="Sidney Aung" userId="b061e97d2c5771b5" providerId="LiveId" clId="{8C307DCE-51A0-48D1-99A5-7EF852DB69F8}" dt="2025-10-18T05:18:52.251" v="3854" actId="1076"/>
          <ac:picMkLst>
            <pc:docMk/>
            <pc:sldMk cId="3158076471" sldId="315"/>
            <ac:picMk id="5" creationId="{EA0E226A-8985-159F-409E-721F876E97B7}"/>
          </ac:picMkLst>
        </pc:picChg>
        <pc:picChg chg="add mod">
          <ac:chgData name="Sidney Aung" userId="b061e97d2c5771b5" providerId="LiveId" clId="{8C307DCE-51A0-48D1-99A5-7EF852DB69F8}" dt="2025-10-18T05:18:59.549" v="3856" actId="14100"/>
          <ac:picMkLst>
            <pc:docMk/>
            <pc:sldMk cId="3158076471" sldId="315"/>
            <ac:picMk id="7" creationId="{8DB8FF56-E552-412C-1DE5-B68FD2CEF112}"/>
          </ac:picMkLst>
        </pc:picChg>
      </pc:sldChg>
      <pc:sldChg chg="add">
        <pc:chgData name="Sidney Aung" userId="b061e97d2c5771b5" providerId="LiveId" clId="{8C307DCE-51A0-48D1-99A5-7EF852DB69F8}" dt="2025-10-18T05:31:00.658" v="4819"/>
        <pc:sldMkLst>
          <pc:docMk/>
          <pc:sldMk cId="1272302360" sldId="316"/>
        </pc:sldMkLst>
      </pc:sldChg>
      <pc:sldChg chg="addSp delSp modSp new mod setBg">
        <pc:chgData name="Sidney Aung" userId="b061e97d2c5771b5" providerId="LiveId" clId="{8C307DCE-51A0-48D1-99A5-7EF852DB69F8}" dt="2025-10-29T02:30:23.046" v="5978" actId="478"/>
        <pc:sldMkLst>
          <pc:docMk/>
          <pc:sldMk cId="1777639077" sldId="317"/>
        </pc:sldMkLst>
        <pc:spChg chg="mod">
          <ac:chgData name="Sidney Aung" userId="b061e97d2c5771b5" providerId="LiveId" clId="{8C307DCE-51A0-48D1-99A5-7EF852DB69F8}" dt="2025-10-29T02:30:20.165" v="5977" actId="26606"/>
          <ac:spMkLst>
            <pc:docMk/>
            <pc:sldMk cId="1777639077" sldId="317"/>
            <ac:spMk id="2" creationId="{BF896052-7B3C-1212-365C-DBE827C3478C}"/>
          </ac:spMkLst>
        </pc:spChg>
        <pc:spChg chg="del mod">
          <ac:chgData name="Sidney Aung" userId="b061e97d2c5771b5" providerId="LiveId" clId="{8C307DCE-51A0-48D1-99A5-7EF852DB69F8}" dt="2025-10-29T02:30:23.046" v="5978" actId="478"/>
          <ac:spMkLst>
            <pc:docMk/>
            <pc:sldMk cId="1777639077" sldId="317"/>
            <ac:spMk id="3" creationId="{5D5711A5-8B0A-713F-70C1-0AB13E6FE91F}"/>
          </ac:spMkLst>
        </pc:spChg>
        <pc:spChg chg="add">
          <ac:chgData name="Sidney Aung" userId="b061e97d2c5771b5" providerId="LiveId" clId="{8C307DCE-51A0-48D1-99A5-7EF852DB69F8}" dt="2025-10-29T02:29:53.713" v="5972"/>
          <ac:spMkLst>
            <pc:docMk/>
            <pc:sldMk cId="1777639077" sldId="317"/>
            <ac:spMk id="4" creationId="{7CB9E5BD-7BF2-1782-F4DB-D16597707A2E}"/>
          </ac:spMkLst>
        </pc:spChg>
        <pc:spChg chg="add">
          <ac:chgData name="Sidney Aung" userId="b061e97d2c5771b5" providerId="LiveId" clId="{8C307DCE-51A0-48D1-99A5-7EF852DB69F8}" dt="2025-10-29T02:30:04.165" v="5973"/>
          <ac:spMkLst>
            <pc:docMk/>
            <pc:sldMk cId="1777639077" sldId="317"/>
            <ac:spMk id="5" creationId="{6B2415F1-05A4-CD08-B16F-AB97156DA7B9}"/>
          </ac:spMkLst>
        </pc:spChg>
        <pc:spChg chg="add del">
          <ac:chgData name="Sidney Aung" userId="b061e97d2c5771b5" providerId="LiveId" clId="{8C307DCE-51A0-48D1-99A5-7EF852DB69F8}" dt="2025-10-29T02:30:20.165" v="5977" actId="26606"/>
          <ac:spMkLst>
            <pc:docMk/>
            <pc:sldMk cId="1777639077" sldId="317"/>
            <ac:spMk id="11" creationId="{7B1AB9FE-36F5-4FD1-9850-DB5C5AD4828F}"/>
          </ac:spMkLst>
        </pc:spChg>
        <pc:spChg chg="add del">
          <ac:chgData name="Sidney Aung" userId="b061e97d2c5771b5" providerId="LiveId" clId="{8C307DCE-51A0-48D1-99A5-7EF852DB69F8}" dt="2025-10-29T02:30:20.165" v="5977" actId="26606"/>
          <ac:spMkLst>
            <pc:docMk/>
            <pc:sldMk cId="1777639077" sldId="317"/>
            <ac:spMk id="13" creationId="{F489C2E0-4895-4B72-85EA-7EE9FAFFDC7E}"/>
          </ac:spMkLst>
        </pc:spChg>
        <pc:picChg chg="add mod ord">
          <ac:chgData name="Sidney Aung" userId="b061e97d2c5771b5" providerId="LiveId" clId="{8C307DCE-51A0-48D1-99A5-7EF852DB69F8}" dt="2025-10-29T02:30:20.165" v="5977" actId="26606"/>
          <ac:picMkLst>
            <pc:docMk/>
            <pc:sldMk cId="1777639077" sldId="317"/>
            <ac:picMk id="6" creationId="{F53A9D81-5DAA-240C-AFEF-48A33C74F110}"/>
          </ac:picMkLst>
        </pc:picChg>
      </pc:sldChg>
      <pc:sldChg chg="modSp new del mod">
        <pc:chgData name="Sidney Aung" userId="b061e97d2c5771b5" providerId="LiveId" clId="{8C307DCE-51A0-48D1-99A5-7EF852DB69F8}" dt="2025-10-18T05:40:35.094" v="5159" actId="47"/>
        <pc:sldMkLst>
          <pc:docMk/>
          <pc:sldMk cId="3903170186" sldId="31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C6612F-92BA-4FE6-92CF-E328CB2397B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FCF6964-782C-425A-B8F7-10BCCAD774BB}">
      <dgm:prSet/>
      <dgm:spPr/>
      <dgm:t>
        <a:bodyPr/>
        <a:lstStyle/>
        <a:p>
          <a:r>
            <a:rPr lang="en-US" dirty="0"/>
            <a:t>First generation antihistamines and dementia — a flawed argument </a:t>
          </a:r>
        </a:p>
      </dgm:t>
    </dgm:pt>
    <dgm:pt modelId="{40E822F7-29B6-4EA1-B561-B6D665ED7A58}" type="parTrans" cxnId="{0C3F1963-64C6-4D9C-A070-99D1AF0A42F2}">
      <dgm:prSet/>
      <dgm:spPr/>
      <dgm:t>
        <a:bodyPr/>
        <a:lstStyle/>
        <a:p>
          <a:endParaRPr lang="en-US"/>
        </a:p>
      </dgm:t>
    </dgm:pt>
    <dgm:pt modelId="{3B3AC148-B6C3-4BBC-A4E6-F6F4E3A4BA6F}" type="sibTrans" cxnId="{0C3F1963-64C6-4D9C-A070-99D1AF0A42F2}">
      <dgm:prSet/>
      <dgm:spPr/>
      <dgm:t>
        <a:bodyPr/>
        <a:lstStyle/>
        <a:p>
          <a:endParaRPr lang="en-US"/>
        </a:p>
      </dgm:t>
    </dgm:pt>
    <dgm:pt modelId="{930C7CDB-B960-478A-998D-F81C2717663B}">
      <dgm:prSet/>
      <dgm:spPr/>
      <dgm:t>
        <a:bodyPr/>
        <a:lstStyle/>
        <a:p>
          <a:r>
            <a:rPr lang="en-US"/>
            <a:t>Second generation antihistamines are safe and do not increase risk for dementia </a:t>
          </a:r>
        </a:p>
      </dgm:t>
    </dgm:pt>
    <dgm:pt modelId="{E185FFBE-D2E1-4501-B2B0-C62F2C874966}" type="parTrans" cxnId="{E34AE437-F5BD-4D32-BCBE-1A3CE38F8600}">
      <dgm:prSet/>
      <dgm:spPr/>
      <dgm:t>
        <a:bodyPr/>
        <a:lstStyle/>
        <a:p>
          <a:endParaRPr lang="en-US"/>
        </a:p>
      </dgm:t>
    </dgm:pt>
    <dgm:pt modelId="{21AA8823-FE20-417C-85FB-60A006881601}" type="sibTrans" cxnId="{E34AE437-F5BD-4D32-BCBE-1A3CE38F8600}">
      <dgm:prSet/>
      <dgm:spPr/>
      <dgm:t>
        <a:bodyPr/>
        <a:lstStyle/>
        <a:p>
          <a:endParaRPr lang="en-US"/>
        </a:p>
      </dgm:t>
    </dgm:pt>
    <dgm:pt modelId="{BC659200-8757-4267-ABB0-3ED30DB7EAB7}">
      <dgm:prSet/>
      <dgm:spPr/>
      <dgm:t>
        <a:bodyPr/>
        <a:lstStyle/>
        <a:p>
          <a:r>
            <a:rPr lang="en-US"/>
            <a:t>Correlation does not equal causation</a:t>
          </a:r>
        </a:p>
      </dgm:t>
    </dgm:pt>
    <dgm:pt modelId="{8CDCB7FB-5387-43AD-9E06-FB9ADDA392AD}" type="parTrans" cxnId="{F12FAF2B-DFEE-4783-B9E9-EDD70D6CA82A}">
      <dgm:prSet/>
      <dgm:spPr/>
      <dgm:t>
        <a:bodyPr/>
        <a:lstStyle/>
        <a:p>
          <a:endParaRPr lang="en-US"/>
        </a:p>
      </dgm:t>
    </dgm:pt>
    <dgm:pt modelId="{F982E9DB-0A8E-43BA-A34E-81493339624B}" type="sibTrans" cxnId="{F12FAF2B-DFEE-4783-B9E9-EDD70D6CA82A}">
      <dgm:prSet/>
      <dgm:spPr/>
      <dgm:t>
        <a:bodyPr/>
        <a:lstStyle/>
        <a:p>
          <a:endParaRPr lang="en-US"/>
        </a:p>
      </dgm:t>
    </dgm:pt>
    <dgm:pt modelId="{9DB2EE35-E17A-4434-9C01-70017A3EFA37}" type="pres">
      <dgm:prSet presAssocID="{E6C6612F-92BA-4FE6-92CF-E328CB2397B0}" presName="vert0" presStyleCnt="0">
        <dgm:presLayoutVars>
          <dgm:dir/>
          <dgm:animOne val="branch"/>
          <dgm:animLvl val="lvl"/>
        </dgm:presLayoutVars>
      </dgm:prSet>
      <dgm:spPr/>
    </dgm:pt>
    <dgm:pt modelId="{C008FA18-0AFD-45B7-AC2C-F6F0CEF1C7E6}" type="pres">
      <dgm:prSet presAssocID="{0FCF6964-782C-425A-B8F7-10BCCAD774BB}" presName="thickLine" presStyleLbl="alignNode1" presStyleIdx="0" presStyleCnt="3"/>
      <dgm:spPr/>
    </dgm:pt>
    <dgm:pt modelId="{DE76B717-95E7-4F2B-BB6C-E1668A9AE761}" type="pres">
      <dgm:prSet presAssocID="{0FCF6964-782C-425A-B8F7-10BCCAD774BB}" presName="horz1" presStyleCnt="0"/>
      <dgm:spPr/>
    </dgm:pt>
    <dgm:pt modelId="{2CDFDF55-E6BD-4FE0-A8E7-F7A915D1CEAC}" type="pres">
      <dgm:prSet presAssocID="{0FCF6964-782C-425A-B8F7-10BCCAD774BB}" presName="tx1" presStyleLbl="revTx" presStyleIdx="0" presStyleCnt="3"/>
      <dgm:spPr/>
    </dgm:pt>
    <dgm:pt modelId="{10DBDAF3-6223-410D-9EC0-D7FA1C969119}" type="pres">
      <dgm:prSet presAssocID="{0FCF6964-782C-425A-B8F7-10BCCAD774BB}" presName="vert1" presStyleCnt="0"/>
      <dgm:spPr/>
    </dgm:pt>
    <dgm:pt modelId="{70585735-C83D-4DBB-A95B-68CE50C612C7}" type="pres">
      <dgm:prSet presAssocID="{930C7CDB-B960-478A-998D-F81C2717663B}" presName="thickLine" presStyleLbl="alignNode1" presStyleIdx="1" presStyleCnt="3"/>
      <dgm:spPr/>
    </dgm:pt>
    <dgm:pt modelId="{ADB8957D-AFD0-4676-920D-AD4BD9353B03}" type="pres">
      <dgm:prSet presAssocID="{930C7CDB-B960-478A-998D-F81C2717663B}" presName="horz1" presStyleCnt="0"/>
      <dgm:spPr/>
    </dgm:pt>
    <dgm:pt modelId="{C1005E8D-90E9-46AA-85B9-38197ABB5F86}" type="pres">
      <dgm:prSet presAssocID="{930C7CDB-B960-478A-998D-F81C2717663B}" presName="tx1" presStyleLbl="revTx" presStyleIdx="1" presStyleCnt="3"/>
      <dgm:spPr/>
    </dgm:pt>
    <dgm:pt modelId="{7DD33CF9-F58B-476B-9909-5F1ABBDEC36B}" type="pres">
      <dgm:prSet presAssocID="{930C7CDB-B960-478A-998D-F81C2717663B}" presName="vert1" presStyleCnt="0"/>
      <dgm:spPr/>
    </dgm:pt>
    <dgm:pt modelId="{88BBBBE8-CF30-4647-9933-4641EFE4B1B0}" type="pres">
      <dgm:prSet presAssocID="{BC659200-8757-4267-ABB0-3ED30DB7EAB7}" presName="thickLine" presStyleLbl="alignNode1" presStyleIdx="2" presStyleCnt="3"/>
      <dgm:spPr/>
    </dgm:pt>
    <dgm:pt modelId="{5DA1DC01-4F56-45CD-9ED3-85A7050CFA04}" type="pres">
      <dgm:prSet presAssocID="{BC659200-8757-4267-ABB0-3ED30DB7EAB7}" presName="horz1" presStyleCnt="0"/>
      <dgm:spPr/>
    </dgm:pt>
    <dgm:pt modelId="{3FC2C1A4-2641-43AD-85E6-2DDC5B901D49}" type="pres">
      <dgm:prSet presAssocID="{BC659200-8757-4267-ABB0-3ED30DB7EAB7}" presName="tx1" presStyleLbl="revTx" presStyleIdx="2" presStyleCnt="3"/>
      <dgm:spPr/>
    </dgm:pt>
    <dgm:pt modelId="{7F7D47D7-99B9-4F58-81EE-616593DCEF6B}" type="pres">
      <dgm:prSet presAssocID="{BC659200-8757-4267-ABB0-3ED30DB7EAB7}" presName="vert1" presStyleCnt="0"/>
      <dgm:spPr/>
    </dgm:pt>
  </dgm:ptLst>
  <dgm:cxnLst>
    <dgm:cxn modelId="{F1413014-CE8B-4614-B8C0-47FB7F1E7A09}" type="presOf" srcId="{BC659200-8757-4267-ABB0-3ED30DB7EAB7}" destId="{3FC2C1A4-2641-43AD-85E6-2DDC5B901D49}" srcOrd="0" destOrd="0" presId="urn:microsoft.com/office/officeart/2008/layout/LinedList"/>
    <dgm:cxn modelId="{F12FAF2B-DFEE-4783-B9E9-EDD70D6CA82A}" srcId="{E6C6612F-92BA-4FE6-92CF-E328CB2397B0}" destId="{BC659200-8757-4267-ABB0-3ED30DB7EAB7}" srcOrd="2" destOrd="0" parTransId="{8CDCB7FB-5387-43AD-9E06-FB9ADDA392AD}" sibTransId="{F982E9DB-0A8E-43BA-A34E-81493339624B}"/>
    <dgm:cxn modelId="{892E5B33-A060-44E9-AE5D-175D81970A5D}" type="presOf" srcId="{E6C6612F-92BA-4FE6-92CF-E328CB2397B0}" destId="{9DB2EE35-E17A-4434-9C01-70017A3EFA37}" srcOrd="0" destOrd="0" presId="urn:microsoft.com/office/officeart/2008/layout/LinedList"/>
    <dgm:cxn modelId="{E34AE437-F5BD-4D32-BCBE-1A3CE38F8600}" srcId="{E6C6612F-92BA-4FE6-92CF-E328CB2397B0}" destId="{930C7CDB-B960-478A-998D-F81C2717663B}" srcOrd="1" destOrd="0" parTransId="{E185FFBE-D2E1-4501-B2B0-C62F2C874966}" sibTransId="{21AA8823-FE20-417C-85FB-60A006881601}"/>
    <dgm:cxn modelId="{A198BE3B-B378-474F-A4EB-BE147C8018B4}" type="presOf" srcId="{930C7CDB-B960-478A-998D-F81C2717663B}" destId="{C1005E8D-90E9-46AA-85B9-38197ABB5F86}" srcOrd="0" destOrd="0" presId="urn:microsoft.com/office/officeart/2008/layout/LinedList"/>
    <dgm:cxn modelId="{0C3F1963-64C6-4D9C-A070-99D1AF0A42F2}" srcId="{E6C6612F-92BA-4FE6-92CF-E328CB2397B0}" destId="{0FCF6964-782C-425A-B8F7-10BCCAD774BB}" srcOrd="0" destOrd="0" parTransId="{40E822F7-29B6-4EA1-B561-B6D665ED7A58}" sibTransId="{3B3AC148-B6C3-4BBC-A4E6-F6F4E3A4BA6F}"/>
    <dgm:cxn modelId="{A4EB739D-27FA-4F6C-ABB6-04F50AE92140}" type="presOf" srcId="{0FCF6964-782C-425A-B8F7-10BCCAD774BB}" destId="{2CDFDF55-E6BD-4FE0-A8E7-F7A915D1CEAC}" srcOrd="0" destOrd="0" presId="urn:microsoft.com/office/officeart/2008/layout/LinedList"/>
    <dgm:cxn modelId="{29767756-5441-4468-AF1E-80FBAD9E15B4}" type="presParOf" srcId="{9DB2EE35-E17A-4434-9C01-70017A3EFA37}" destId="{C008FA18-0AFD-45B7-AC2C-F6F0CEF1C7E6}" srcOrd="0" destOrd="0" presId="urn:microsoft.com/office/officeart/2008/layout/LinedList"/>
    <dgm:cxn modelId="{8B01B49D-9C46-47A4-86E4-969B632844B6}" type="presParOf" srcId="{9DB2EE35-E17A-4434-9C01-70017A3EFA37}" destId="{DE76B717-95E7-4F2B-BB6C-E1668A9AE761}" srcOrd="1" destOrd="0" presId="urn:microsoft.com/office/officeart/2008/layout/LinedList"/>
    <dgm:cxn modelId="{A9700A60-1117-473A-BEB9-BE3D1194821B}" type="presParOf" srcId="{DE76B717-95E7-4F2B-BB6C-E1668A9AE761}" destId="{2CDFDF55-E6BD-4FE0-A8E7-F7A915D1CEAC}" srcOrd="0" destOrd="0" presId="urn:microsoft.com/office/officeart/2008/layout/LinedList"/>
    <dgm:cxn modelId="{3012A94B-8DEB-4CF9-A308-86F04D0732D4}" type="presParOf" srcId="{DE76B717-95E7-4F2B-BB6C-E1668A9AE761}" destId="{10DBDAF3-6223-410D-9EC0-D7FA1C969119}" srcOrd="1" destOrd="0" presId="urn:microsoft.com/office/officeart/2008/layout/LinedList"/>
    <dgm:cxn modelId="{C69109CB-2DA0-47F4-94D7-995491205036}" type="presParOf" srcId="{9DB2EE35-E17A-4434-9C01-70017A3EFA37}" destId="{70585735-C83D-4DBB-A95B-68CE50C612C7}" srcOrd="2" destOrd="0" presId="urn:microsoft.com/office/officeart/2008/layout/LinedList"/>
    <dgm:cxn modelId="{2512607C-962A-4D92-AA1A-82D06FA314C4}" type="presParOf" srcId="{9DB2EE35-E17A-4434-9C01-70017A3EFA37}" destId="{ADB8957D-AFD0-4676-920D-AD4BD9353B03}" srcOrd="3" destOrd="0" presId="urn:microsoft.com/office/officeart/2008/layout/LinedList"/>
    <dgm:cxn modelId="{E9D3707E-450F-40A6-8389-C89DEC1185AA}" type="presParOf" srcId="{ADB8957D-AFD0-4676-920D-AD4BD9353B03}" destId="{C1005E8D-90E9-46AA-85B9-38197ABB5F86}" srcOrd="0" destOrd="0" presId="urn:microsoft.com/office/officeart/2008/layout/LinedList"/>
    <dgm:cxn modelId="{5C936EE1-6BBD-4AEA-929D-D247872F1C6E}" type="presParOf" srcId="{ADB8957D-AFD0-4676-920D-AD4BD9353B03}" destId="{7DD33CF9-F58B-476B-9909-5F1ABBDEC36B}" srcOrd="1" destOrd="0" presId="urn:microsoft.com/office/officeart/2008/layout/LinedList"/>
    <dgm:cxn modelId="{3F2E3202-10A5-4DAA-A063-BC816FAE08C6}" type="presParOf" srcId="{9DB2EE35-E17A-4434-9C01-70017A3EFA37}" destId="{88BBBBE8-CF30-4647-9933-4641EFE4B1B0}" srcOrd="4" destOrd="0" presId="urn:microsoft.com/office/officeart/2008/layout/LinedList"/>
    <dgm:cxn modelId="{3BCCFF0C-2F9F-4DB3-B9C1-0B1E6F6F661A}" type="presParOf" srcId="{9DB2EE35-E17A-4434-9C01-70017A3EFA37}" destId="{5DA1DC01-4F56-45CD-9ED3-85A7050CFA04}" srcOrd="5" destOrd="0" presId="urn:microsoft.com/office/officeart/2008/layout/LinedList"/>
    <dgm:cxn modelId="{47B988BA-DBB0-476A-AF66-3E27C20FCD9F}" type="presParOf" srcId="{5DA1DC01-4F56-45CD-9ED3-85A7050CFA04}" destId="{3FC2C1A4-2641-43AD-85E6-2DDC5B901D49}" srcOrd="0" destOrd="0" presId="urn:microsoft.com/office/officeart/2008/layout/LinedList"/>
    <dgm:cxn modelId="{89AC8ED6-D4A2-4673-920E-86F3B296F020}" type="presParOf" srcId="{5DA1DC01-4F56-45CD-9ED3-85A7050CFA04}" destId="{7F7D47D7-99B9-4F58-81EE-616593DCEF6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6C6612F-92BA-4FE6-92CF-E328CB2397B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FCF6964-782C-425A-B8F7-10BCCAD774BB}">
      <dgm:prSet/>
      <dgm:spPr/>
      <dgm:t>
        <a:bodyPr/>
        <a:lstStyle/>
        <a:p>
          <a:r>
            <a:rPr lang="en-US" dirty="0"/>
            <a:t>First generation antihistamines and dementia — a flawed argument </a:t>
          </a:r>
        </a:p>
      </dgm:t>
    </dgm:pt>
    <dgm:pt modelId="{40E822F7-29B6-4EA1-B561-B6D665ED7A58}" type="parTrans" cxnId="{0C3F1963-64C6-4D9C-A070-99D1AF0A42F2}">
      <dgm:prSet/>
      <dgm:spPr/>
      <dgm:t>
        <a:bodyPr/>
        <a:lstStyle/>
        <a:p>
          <a:endParaRPr lang="en-US"/>
        </a:p>
      </dgm:t>
    </dgm:pt>
    <dgm:pt modelId="{3B3AC148-B6C3-4BBC-A4E6-F6F4E3A4BA6F}" type="sibTrans" cxnId="{0C3F1963-64C6-4D9C-A070-99D1AF0A42F2}">
      <dgm:prSet/>
      <dgm:spPr/>
      <dgm:t>
        <a:bodyPr/>
        <a:lstStyle/>
        <a:p>
          <a:endParaRPr lang="en-US"/>
        </a:p>
      </dgm:t>
    </dgm:pt>
    <dgm:pt modelId="{930C7CDB-B960-478A-998D-F81C2717663B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Second generation antihistamines are safe and do not increase risk for dementia </a:t>
          </a:r>
        </a:p>
      </dgm:t>
    </dgm:pt>
    <dgm:pt modelId="{E185FFBE-D2E1-4501-B2B0-C62F2C874966}" type="parTrans" cxnId="{E34AE437-F5BD-4D32-BCBE-1A3CE38F8600}">
      <dgm:prSet/>
      <dgm:spPr/>
      <dgm:t>
        <a:bodyPr/>
        <a:lstStyle/>
        <a:p>
          <a:endParaRPr lang="en-US"/>
        </a:p>
      </dgm:t>
    </dgm:pt>
    <dgm:pt modelId="{21AA8823-FE20-417C-85FB-60A006881601}" type="sibTrans" cxnId="{E34AE437-F5BD-4D32-BCBE-1A3CE38F8600}">
      <dgm:prSet/>
      <dgm:spPr/>
      <dgm:t>
        <a:bodyPr/>
        <a:lstStyle/>
        <a:p>
          <a:endParaRPr lang="en-US"/>
        </a:p>
      </dgm:t>
    </dgm:pt>
    <dgm:pt modelId="{BC659200-8757-4267-ABB0-3ED30DB7EAB7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Correlation does not equal causation</a:t>
          </a:r>
        </a:p>
      </dgm:t>
    </dgm:pt>
    <dgm:pt modelId="{8CDCB7FB-5387-43AD-9E06-FB9ADDA392AD}" type="parTrans" cxnId="{F12FAF2B-DFEE-4783-B9E9-EDD70D6CA82A}">
      <dgm:prSet/>
      <dgm:spPr/>
      <dgm:t>
        <a:bodyPr/>
        <a:lstStyle/>
        <a:p>
          <a:endParaRPr lang="en-US"/>
        </a:p>
      </dgm:t>
    </dgm:pt>
    <dgm:pt modelId="{F982E9DB-0A8E-43BA-A34E-81493339624B}" type="sibTrans" cxnId="{F12FAF2B-DFEE-4783-B9E9-EDD70D6CA82A}">
      <dgm:prSet/>
      <dgm:spPr/>
      <dgm:t>
        <a:bodyPr/>
        <a:lstStyle/>
        <a:p>
          <a:endParaRPr lang="en-US"/>
        </a:p>
      </dgm:t>
    </dgm:pt>
    <dgm:pt modelId="{9DB2EE35-E17A-4434-9C01-70017A3EFA37}" type="pres">
      <dgm:prSet presAssocID="{E6C6612F-92BA-4FE6-92CF-E328CB2397B0}" presName="vert0" presStyleCnt="0">
        <dgm:presLayoutVars>
          <dgm:dir/>
          <dgm:animOne val="branch"/>
          <dgm:animLvl val="lvl"/>
        </dgm:presLayoutVars>
      </dgm:prSet>
      <dgm:spPr/>
    </dgm:pt>
    <dgm:pt modelId="{C008FA18-0AFD-45B7-AC2C-F6F0CEF1C7E6}" type="pres">
      <dgm:prSet presAssocID="{0FCF6964-782C-425A-B8F7-10BCCAD774BB}" presName="thickLine" presStyleLbl="alignNode1" presStyleIdx="0" presStyleCnt="3"/>
      <dgm:spPr/>
    </dgm:pt>
    <dgm:pt modelId="{DE76B717-95E7-4F2B-BB6C-E1668A9AE761}" type="pres">
      <dgm:prSet presAssocID="{0FCF6964-782C-425A-B8F7-10BCCAD774BB}" presName="horz1" presStyleCnt="0"/>
      <dgm:spPr/>
    </dgm:pt>
    <dgm:pt modelId="{2CDFDF55-E6BD-4FE0-A8E7-F7A915D1CEAC}" type="pres">
      <dgm:prSet presAssocID="{0FCF6964-782C-425A-B8F7-10BCCAD774BB}" presName="tx1" presStyleLbl="revTx" presStyleIdx="0" presStyleCnt="3"/>
      <dgm:spPr/>
    </dgm:pt>
    <dgm:pt modelId="{10DBDAF3-6223-410D-9EC0-D7FA1C969119}" type="pres">
      <dgm:prSet presAssocID="{0FCF6964-782C-425A-B8F7-10BCCAD774BB}" presName="vert1" presStyleCnt="0"/>
      <dgm:spPr/>
    </dgm:pt>
    <dgm:pt modelId="{70585735-C83D-4DBB-A95B-68CE50C612C7}" type="pres">
      <dgm:prSet presAssocID="{930C7CDB-B960-478A-998D-F81C2717663B}" presName="thickLine" presStyleLbl="alignNode1" presStyleIdx="1" presStyleCnt="3"/>
      <dgm:spPr/>
    </dgm:pt>
    <dgm:pt modelId="{ADB8957D-AFD0-4676-920D-AD4BD9353B03}" type="pres">
      <dgm:prSet presAssocID="{930C7CDB-B960-478A-998D-F81C2717663B}" presName="horz1" presStyleCnt="0"/>
      <dgm:spPr/>
    </dgm:pt>
    <dgm:pt modelId="{C1005E8D-90E9-46AA-85B9-38197ABB5F86}" type="pres">
      <dgm:prSet presAssocID="{930C7CDB-B960-478A-998D-F81C2717663B}" presName="tx1" presStyleLbl="revTx" presStyleIdx="1" presStyleCnt="3"/>
      <dgm:spPr/>
    </dgm:pt>
    <dgm:pt modelId="{7DD33CF9-F58B-476B-9909-5F1ABBDEC36B}" type="pres">
      <dgm:prSet presAssocID="{930C7CDB-B960-478A-998D-F81C2717663B}" presName="vert1" presStyleCnt="0"/>
      <dgm:spPr/>
    </dgm:pt>
    <dgm:pt modelId="{88BBBBE8-CF30-4647-9933-4641EFE4B1B0}" type="pres">
      <dgm:prSet presAssocID="{BC659200-8757-4267-ABB0-3ED30DB7EAB7}" presName="thickLine" presStyleLbl="alignNode1" presStyleIdx="2" presStyleCnt="3"/>
      <dgm:spPr/>
    </dgm:pt>
    <dgm:pt modelId="{5DA1DC01-4F56-45CD-9ED3-85A7050CFA04}" type="pres">
      <dgm:prSet presAssocID="{BC659200-8757-4267-ABB0-3ED30DB7EAB7}" presName="horz1" presStyleCnt="0"/>
      <dgm:spPr/>
    </dgm:pt>
    <dgm:pt modelId="{3FC2C1A4-2641-43AD-85E6-2DDC5B901D49}" type="pres">
      <dgm:prSet presAssocID="{BC659200-8757-4267-ABB0-3ED30DB7EAB7}" presName="tx1" presStyleLbl="revTx" presStyleIdx="2" presStyleCnt="3"/>
      <dgm:spPr/>
    </dgm:pt>
    <dgm:pt modelId="{7F7D47D7-99B9-4F58-81EE-616593DCEF6B}" type="pres">
      <dgm:prSet presAssocID="{BC659200-8757-4267-ABB0-3ED30DB7EAB7}" presName="vert1" presStyleCnt="0"/>
      <dgm:spPr/>
    </dgm:pt>
  </dgm:ptLst>
  <dgm:cxnLst>
    <dgm:cxn modelId="{F1413014-CE8B-4614-B8C0-47FB7F1E7A09}" type="presOf" srcId="{BC659200-8757-4267-ABB0-3ED30DB7EAB7}" destId="{3FC2C1A4-2641-43AD-85E6-2DDC5B901D49}" srcOrd="0" destOrd="0" presId="urn:microsoft.com/office/officeart/2008/layout/LinedList"/>
    <dgm:cxn modelId="{F12FAF2B-DFEE-4783-B9E9-EDD70D6CA82A}" srcId="{E6C6612F-92BA-4FE6-92CF-E328CB2397B0}" destId="{BC659200-8757-4267-ABB0-3ED30DB7EAB7}" srcOrd="2" destOrd="0" parTransId="{8CDCB7FB-5387-43AD-9E06-FB9ADDA392AD}" sibTransId="{F982E9DB-0A8E-43BA-A34E-81493339624B}"/>
    <dgm:cxn modelId="{892E5B33-A060-44E9-AE5D-175D81970A5D}" type="presOf" srcId="{E6C6612F-92BA-4FE6-92CF-E328CB2397B0}" destId="{9DB2EE35-E17A-4434-9C01-70017A3EFA37}" srcOrd="0" destOrd="0" presId="urn:microsoft.com/office/officeart/2008/layout/LinedList"/>
    <dgm:cxn modelId="{E34AE437-F5BD-4D32-BCBE-1A3CE38F8600}" srcId="{E6C6612F-92BA-4FE6-92CF-E328CB2397B0}" destId="{930C7CDB-B960-478A-998D-F81C2717663B}" srcOrd="1" destOrd="0" parTransId="{E185FFBE-D2E1-4501-B2B0-C62F2C874966}" sibTransId="{21AA8823-FE20-417C-85FB-60A006881601}"/>
    <dgm:cxn modelId="{A198BE3B-B378-474F-A4EB-BE147C8018B4}" type="presOf" srcId="{930C7CDB-B960-478A-998D-F81C2717663B}" destId="{C1005E8D-90E9-46AA-85B9-38197ABB5F86}" srcOrd="0" destOrd="0" presId="urn:microsoft.com/office/officeart/2008/layout/LinedList"/>
    <dgm:cxn modelId="{0C3F1963-64C6-4D9C-A070-99D1AF0A42F2}" srcId="{E6C6612F-92BA-4FE6-92CF-E328CB2397B0}" destId="{0FCF6964-782C-425A-B8F7-10BCCAD774BB}" srcOrd="0" destOrd="0" parTransId="{40E822F7-29B6-4EA1-B561-B6D665ED7A58}" sibTransId="{3B3AC148-B6C3-4BBC-A4E6-F6F4E3A4BA6F}"/>
    <dgm:cxn modelId="{A4EB739D-27FA-4F6C-ABB6-04F50AE92140}" type="presOf" srcId="{0FCF6964-782C-425A-B8F7-10BCCAD774BB}" destId="{2CDFDF55-E6BD-4FE0-A8E7-F7A915D1CEAC}" srcOrd="0" destOrd="0" presId="urn:microsoft.com/office/officeart/2008/layout/LinedList"/>
    <dgm:cxn modelId="{29767756-5441-4468-AF1E-80FBAD9E15B4}" type="presParOf" srcId="{9DB2EE35-E17A-4434-9C01-70017A3EFA37}" destId="{C008FA18-0AFD-45B7-AC2C-F6F0CEF1C7E6}" srcOrd="0" destOrd="0" presId="urn:microsoft.com/office/officeart/2008/layout/LinedList"/>
    <dgm:cxn modelId="{8B01B49D-9C46-47A4-86E4-969B632844B6}" type="presParOf" srcId="{9DB2EE35-E17A-4434-9C01-70017A3EFA37}" destId="{DE76B717-95E7-4F2B-BB6C-E1668A9AE761}" srcOrd="1" destOrd="0" presId="urn:microsoft.com/office/officeart/2008/layout/LinedList"/>
    <dgm:cxn modelId="{A9700A60-1117-473A-BEB9-BE3D1194821B}" type="presParOf" srcId="{DE76B717-95E7-4F2B-BB6C-E1668A9AE761}" destId="{2CDFDF55-E6BD-4FE0-A8E7-F7A915D1CEAC}" srcOrd="0" destOrd="0" presId="urn:microsoft.com/office/officeart/2008/layout/LinedList"/>
    <dgm:cxn modelId="{3012A94B-8DEB-4CF9-A308-86F04D0732D4}" type="presParOf" srcId="{DE76B717-95E7-4F2B-BB6C-E1668A9AE761}" destId="{10DBDAF3-6223-410D-9EC0-D7FA1C969119}" srcOrd="1" destOrd="0" presId="urn:microsoft.com/office/officeart/2008/layout/LinedList"/>
    <dgm:cxn modelId="{C69109CB-2DA0-47F4-94D7-995491205036}" type="presParOf" srcId="{9DB2EE35-E17A-4434-9C01-70017A3EFA37}" destId="{70585735-C83D-4DBB-A95B-68CE50C612C7}" srcOrd="2" destOrd="0" presId="urn:microsoft.com/office/officeart/2008/layout/LinedList"/>
    <dgm:cxn modelId="{2512607C-962A-4D92-AA1A-82D06FA314C4}" type="presParOf" srcId="{9DB2EE35-E17A-4434-9C01-70017A3EFA37}" destId="{ADB8957D-AFD0-4676-920D-AD4BD9353B03}" srcOrd="3" destOrd="0" presId="urn:microsoft.com/office/officeart/2008/layout/LinedList"/>
    <dgm:cxn modelId="{E9D3707E-450F-40A6-8389-C89DEC1185AA}" type="presParOf" srcId="{ADB8957D-AFD0-4676-920D-AD4BD9353B03}" destId="{C1005E8D-90E9-46AA-85B9-38197ABB5F86}" srcOrd="0" destOrd="0" presId="urn:microsoft.com/office/officeart/2008/layout/LinedList"/>
    <dgm:cxn modelId="{5C936EE1-6BBD-4AEA-929D-D247872F1C6E}" type="presParOf" srcId="{ADB8957D-AFD0-4676-920D-AD4BD9353B03}" destId="{7DD33CF9-F58B-476B-9909-5F1ABBDEC36B}" srcOrd="1" destOrd="0" presId="urn:microsoft.com/office/officeart/2008/layout/LinedList"/>
    <dgm:cxn modelId="{3F2E3202-10A5-4DAA-A063-BC816FAE08C6}" type="presParOf" srcId="{9DB2EE35-E17A-4434-9C01-70017A3EFA37}" destId="{88BBBBE8-CF30-4647-9933-4641EFE4B1B0}" srcOrd="4" destOrd="0" presId="urn:microsoft.com/office/officeart/2008/layout/LinedList"/>
    <dgm:cxn modelId="{3BCCFF0C-2F9F-4DB3-B9C1-0B1E6F6F661A}" type="presParOf" srcId="{9DB2EE35-E17A-4434-9C01-70017A3EFA37}" destId="{5DA1DC01-4F56-45CD-9ED3-85A7050CFA04}" srcOrd="5" destOrd="0" presId="urn:microsoft.com/office/officeart/2008/layout/LinedList"/>
    <dgm:cxn modelId="{47B988BA-DBB0-476A-AF66-3E27C20FCD9F}" type="presParOf" srcId="{5DA1DC01-4F56-45CD-9ED3-85A7050CFA04}" destId="{3FC2C1A4-2641-43AD-85E6-2DDC5B901D49}" srcOrd="0" destOrd="0" presId="urn:microsoft.com/office/officeart/2008/layout/LinedList"/>
    <dgm:cxn modelId="{89AC8ED6-D4A2-4673-920E-86F3B296F020}" type="presParOf" srcId="{5DA1DC01-4F56-45CD-9ED3-85A7050CFA04}" destId="{7F7D47D7-99B9-4F58-81EE-616593DCEF6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6C6612F-92BA-4FE6-92CF-E328CB2397B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FCF6964-782C-425A-B8F7-10BCCAD774BB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First generation antihistamines and dementia — a flawed argument </a:t>
          </a:r>
        </a:p>
      </dgm:t>
    </dgm:pt>
    <dgm:pt modelId="{40E822F7-29B6-4EA1-B561-B6D665ED7A58}" type="parTrans" cxnId="{0C3F1963-64C6-4D9C-A070-99D1AF0A42F2}">
      <dgm:prSet/>
      <dgm:spPr/>
      <dgm:t>
        <a:bodyPr/>
        <a:lstStyle/>
        <a:p>
          <a:endParaRPr lang="en-US"/>
        </a:p>
      </dgm:t>
    </dgm:pt>
    <dgm:pt modelId="{3B3AC148-B6C3-4BBC-A4E6-F6F4E3A4BA6F}" type="sibTrans" cxnId="{0C3F1963-64C6-4D9C-A070-99D1AF0A42F2}">
      <dgm:prSet/>
      <dgm:spPr/>
      <dgm:t>
        <a:bodyPr/>
        <a:lstStyle/>
        <a:p>
          <a:endParaRPr lang="en-US"/>
        </a:p>
      </dgm:t>
    </dgm:pt>
    <dgm:pt modelId="{930C7CDB-B960-478A-998D-F81C2717663B}">
      <dgm:prSet/>
      <dgm:spPr/>
      <dgm:t>
        <a:bodyPr/>
        <a:lstStyle/>
        <a:p>
          <a:r>
            <a:rPr lang="en-US"/>
            <a:t>Second generation antihistamines are safe and do not increase risk for dementia </a:t>
          </a:r>
        </a:p>
      </dgm:t>
    </dgm:pt>
    <dgm:pt modelId="{E185FFBE-D2E1-4501-B2B0-C62F2C874966}" type="parTrans" cxnId="{E34AE437-F5BD-4D32-BCBE-1A3CE38F8600}">
      <dgm:prSet/>
      <dgm:spPr/>
      <dgm:t>
        <a:bodyPr/>
        <a:lstStyle/>
        <a:p>
          <a:endParaRPr lang="en-US"/>
        </a:p>
      </dgm:t>
    </dgm:pt>
    <dgm:pt modelId="{21AA8823-FE20-417C-85FB-60A006881601}" type="sibTrans" cxnId="{E34AE437-F5BD-4D32-BCBE-1A3CE38F8600}">
      <dgm:prSet/>
      <dgm:spPr/>
      <dgm:t>
        <a:bodyPr/>
        <a:lstStyle/>
        <a:p>
          <a:endParaRPr lang="en-US"/>
        </a:p>
      </dgm:t>
    </dgm:pt>
    <dgm:pt modelId="{BC659200-8757-4267-ABB0-3ED30DB7EAB7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Correlation does not equal causation</a:t>
          </a:r>
        </a:p>
      </dgm:t>
    </dgm:pt>
    <dgm:pt modelId="{8CDCB7FB-5387-43AD-9E06-FB9ADDA392AD}" type="parTrans" cxnId="{F12FAF2B-DFEE-4783-B9E9-EDD70D6CA82A}">
      <dgm:prSet/>
      <dgm:spPr/>
      <dgm:t>
        <a:bodyPr/>
        <a:lstStyle/>
        <a:p>
          <a:endParaRPr lang="en-US"/>
        </a:p>
      </dgm:t>
    </dgm:pt>
    <dgm:pt modelId="{F982E9DB-0A8E-43BA-A34E-81493339624B}" type="sibTrans" cxnId="{F12FAF2B-DFEE-4783-B9E9-EDD70D6CA82A}">
      <dgm:prSet/>
      <dgm:spPr/>
      <dgm:t>
        <a:bodyPr/>
        <a:lstStyle/>
        <a:p>
          <a:endParaRPr lang="en-US"/>
        </a:p>
      </dgm:t>
    </dgm:pt>
    <dgm:pt modelId="{9DB2EE35-E17A-4434-9C01-70017A3EFA37}" type="pres">
      <dgm:prSet presAssocID="{E6C6612F-92BA-4FE6-92CF-E328CB2397B0}" presName="vert0" presStyleCnt="0">
        <dgm:presLayoutVars>
          <dgm:dir/>
          <dgm:animOne val="branch"/>
          <dgm:animLvl val="lvl"/>
        </dgm:presLayoutVars>
      </dgm:prSet>
      <dgm:spPr/>
    </dgm:pt>
    <dgm:pt modelId="{C008FA18-0AFD-45B7-AC2C-F6F0CEF1C7E6}" type="pres">
      <dgm:prSet presAssocID="{0FCF6964-782C-425A-B8F7-10BCCAD774BB}" presName="thickLine" presStyleLbl="alignNode1" presStyleIdx="0" presStyleCnt="3"/>
      <dgm:spPr/>
    </dgm:pt>
    <dgm:pt modelId="{DE76B717-95E7-4F2B-BB6C-E1668A9AE761}" type="pres">
      <dgm:prSet presAssocID="{0FCF6964-782C-425A-B8F7-10BCCAD774BB}" presName="horz1" presStyleCnt="0"/>
      <dgm:spPr/>
    </dgm:pt>
    <dgm:pt modelId="{2CDFDF55-E6BD-4FE0-A8E7-F7A915D1CEAC}" type="pres">
      <dgm:prSet presAssocID="{0FCF6964-782C-425A-B8F7-10BCCAD774BB}" presName="tx1" presStyleLbl="revTx" presStyleIdx="0" presStyleCnt="3"/>
      <dgm:spPr/>
    </dgm:pt>
    <dgm:pt modelId="{10DBDAF3-6223-410D-9EC0-D7FA1C969119}" type="pres">
      <dgm:prSet presAssocID="{0FCF6964-782C-425A-B8F7-10BCCAD774BB}" presName="vert1" presStyleCnt="0"/>
      <dgm:spPr/>
    </dgm:pt>
    <dgm:pt modelId="{70585735-C83D-4DBB-A95B-68CE50C612C7}" type="pres">
      <dgm:prSet presAssocID="{930C7CDB-B960-478A-998D-F81C2717663B}" presName="thickLine" presStyleLbl="alignNode1" presStyleIdx="1" presStyleCnt="3"/>
      <dgm:spPr/>
    </dgm:pt>
    <dgm:pt modelId="{ADB8957D-AFD0-4676-920D-AD4BD9353B03}" type="pres">
      <dgm:prSet presAssocID="{930C7CDB-B960-478A-998D-F81C2717663B}" presName="horz1" presStyleCnt="0"/>
      <dgm:spPr/>
    </dgm:pt>
    <dgm:pt modelId="{C1005E8D-90E9-46AA-85B9-38197ABB5F86}" type="pres">
      <dgm:prSet presAssocID="{930C7CDB-B960-478A-998D-F81C2717663B}" presName="tx1" presStyleLbl="revTx" presStyleIdx="1" presStyleCnt="3"/>
      <dgm:spPr/>
    </dgm:pt>
    <dgm:pt modelId="{7DD33CF9-F58B-476B-9909-5F1ABBDEC36B}" type="pres">
      <dgm:prSet presAssocID="{930C7CDB-B960-478A-998D-F81C2717663B}" presName="vert1" presStyleCnt="0"/>
      <dgm:spPr/>
    </dgm:pt>
    <dgm:pt modelId="{88BBBBE8-CF30-4647-9933-4641EFE4B1B0}" type="pres">
      <dgm:prSet presAssocID="{BC659200-8757-4267-ABB0-3ED30DB7EAB7}" presName="thickLine" presStyleLbl="alignNode1" presStyleIdx="2" presStyleCnt="3"/>
      <dgm:spPr/>
    </dgm:pt>
    <dgm:pt modelId="{5DA1DC01-4F56-45CD-9ED3-85A7050CFA04}" type="pres">
      <dgm:prSet presAssocID="{BC659200-8757-4267-ABB0-3ED30DB7EAB7}" presName="horz1" presStyleCnt="0"/>
      <dgm:spPr/>
    </dgm:pt>
    <dgm:pt modelId="{3FC2C1A4-2641-43AD-85E6-2DDC5B901D49}" type="pres">
      <dgm:prSet presAssocID="{BC659200-8757-4267-ABB0-3ED30DB7EAB7}" presName="tx1" presStyleLbl="revTx" presStyleIdx="2" presStyleCnt="3"/>
      <dgm:spPr/>
    </dgm:pt>
    <dgm:pt modelId="{7F7D47D7-99B9-4F58-81EE-616593DCEF6B}" type="pres">
      <dgm:prSet presAssocID="{BC659200-8757-4267-ABB0-3ED30DB7EAB7}" presName="vert1" presStyleCnt="0"/>
      <dgm:spPr/>
    </dgm:pt>
  </dgm:ptLst>
  <dgm:cxnLst>
    <dgm:cxn modelId="{F1413014-CE8B-4614-B8C0-47FB7F1E7A09}" type="presOf" srcId="{BC659200-8757-4267-ABB0-3ED30DB7EAB7}" destId="{3FC2C1A4-2641-43AD-85E6-2DDC5B901D49}" srcOrd="0" destOrd="0" presId="urn:microsoft.com/office/officeart/2008/layout/LinedList"/>
    <dgm:cxn modelId="{F12FAF2B-DFEE-4783-B9E9-EDD70D6CA82A}" srcId="{E6C6612F-92BA-4FE6-92CF-E328CB2397B0}" destId="{BC659200-8757-4267-ABB0-3ED30DB7EAB7}" srcOrd="2" destOrd="0" parTransId="{8CDCB7FB-5387-43AD-9E06-FB9ADDA392AD}" sibTransId="{F982E9DB-0A8E-43BA-A34E-81493339624B}"/>
    <dgm:cxn modelId="{892E5B33-A060-44E9-AE5D-175D81970A5D}" type="presOf" srcId="{E6C6612F-92BA-4FE6-92CF-E328CB2397B0}" destId="{9DB2EE35-E17A-4434-9C01-70017A3EFA37}" srcOrd="0" destOrd="0" presId="urn:microsoft.com/office/officeart/2008/layout/LinedList"/>
    <dgm:cxn modelId="{E34AE437-F5BD-4D32-BCBE-1A3CE38F8600}" srcId="{E6C6612F-92BA-4FE6-92CF-E328CB2397B0}" destId="{930C7CDB-B960-478A-998D-F81C2717663B}" srcOrd="1" destOrd="0" parTransId="{E185FFBE-D2E1-4501-B2B0-C62F2C874966}" sibTransId="{21AA8823-FE20-417C-85FB-60A006881601}"/>
    <dgm:cxn modelId="{A198BE3B-B378-474F-A4EB-BE147C8018B4}" type="presOf" srcId="{930C7CDB-B960-478A-998D-F81C2717663B}" destId="{C1005E8D-90E9-46AA-85B9-38197ABB5F86}" srcOrd="0" destOrd="0" presId="urn:microsoft.com/office/officeart/2008/layout/LinedList"/>
    <dgm:cxn modelId="{0C3F1963-64C6-4D9C-A070-99D1AF0A42F2}" srcId="{E6C6612F-92BA-4FE6-92CF-E328CB2397B0}" destId="{0FCF6964-782C-425A-B8F7-10BCCAD774BB}" srcOrd="0" destOrd="0" parTransId="{40E822F7-29B6-4EA1-B561-B6D665ED7A58}" sibTransId="{3B3AC148-B6C3-4BBC-A4E6-F6F4E3A4BA6F}"/>
    <dgm:cxn modelId="{A4EB739D-27FA-4F6C-ABB6-04F50AE92140}" type="presOf" srcId="{0FCF6964-782C-425A-B8F7-10BCCAD774BB}" destId="{2CDFDF55-E6BD-4FE0-A8E7-F7A915D1CEAC}" srcOrd="0" destOrd="0" presId="urn:microsoft.com/office/officeart/2008/layout/LinedList"/>
    <dgm:cxn modelId="{29767756-5441-4468-AF1E-80FBAD9E15B4}" type="presParOf" srcId="{9DB2EE35-E17A-4434-9C01-70017A3EFA37}" destId="{C008FA18-0AFD-45B7-AC2C-F6F0CEF1C7E6}" srcOrd="0" destOrd="0" presId="urn:microsoft.com/office/officeart/2008/layout/LinedList"/>
    <dgm:cxn modelId="{8B01B49D-9C46-47A4-86E4-969B632844B6}" type="presParOf" srcId="{9DB2EE35-E17A-4434-9C01-70017A3EFA37}" destId="{DE76B717-95E7-4F2B-BB6C-E1668A9AE761}" srcOrd="1" destOrd="0" presId="urn:microsoft.com/office/officeart/2008/layout/LinedList"/>
    <dgm:cxn modelId="{A9700A60-1117-473A-BEB9-BE3D1194821B}" type="presParOf" srcId="{DE76B717-95E7-4F2B-BB6C-E1668A9AE761}" destId="{2CDFDF55-E6BD-4FE0-A8E7-F7A915D1CEAC}" srcOrd="0" destOrd="0" presId="urn:microsoft.com/office/officeart/2008/layout/LinedList"/>
    <dgm:cxn modelId="{3012A94B-8DEB-4CF9-A308-86F04D0732D4}" type="presParOf" srcId="{DE76B717-95E7-4F2B-BB6C-E1668A9AE761}" destId="{10DBDAF3-6223-410D-9EC0-D7FA1C969119}" srcOrd="1" destOrd="0" presId="urn:microsoft.com/office/officeart/2008/layout/LinedList"/>
    <dgm:cxn modelId="{C69109CB-2DA0-47F4-94D7-995491205036}" type="presParOf" srcId="{9DB2EE35-E17A-4434-9C01-70017A3EFA37}" destId="{70585735-C83D-4DBB-A95B-68CE50C612C7}" srcOrd="2" destOrd="0" presId="urn:microsoft.com/office/officeart/2008/layout/LinedList"/>
    <dgm:cxn modelId="{2512607C-962A-4D92-AA1A-82D06FA314C4}" type="presParOf" srcId="{9DB2EE35-E17A-4434-9C01-70017A3EFA37}" destId="{ADB8957D-AFD0-4676-920D-AD4BD9353B03}" srcOrd="3" destOrd="0" presId="urn:microsoft.com/office/officeart/2008/layout/LinedList"/>
    <dgm:cxn modelId="{E9D3707E-450F-40A6-8389-C89DEC1185AA}" type="presParOf" srcId="{ADB8957D-AFD0-4676-920D-AD4BD9353B03}" destId="{C1005E8D-90E9-46AA-85B9-38197ABB5F86}" srcOrd="0" destOrd="0" presId="urn:microsoft.com/office/officeart/2008/layout/LinedList"/>
    <dgm:cxn modelId="{5C936EE1-6BBD-4AEA-929D-D247872F1C6E}" type="presParOf" srcId="{ADB8957D-AFD0-4676-920D-AD4BD9353B03}" destId="{7DD33CF9-F58B-476B-9909-5F1ABBDEC36B}" srcOrd="1" destOrd="0" presId="urn:microsoft.com/office/officeart/2008/layout/LinedList"/>
    <dgm:cxn modelId="{3F2E3202-10A5-4DAA-A063-BC816FAE08C6}" type="presParOf" srcId="{9DB2EE35-E17A-4434-9C01-70017A3EFA37}" destId="{88BBBBE8-CF30-4647-9933-4641EFE4B1B0}" srcOrd="4" destOrd="0" presId="urn:microsoft.com/office/officeart/2008/layout/LinedList"/>
    <dgm:cxn modelId="{3BCCFF0C-2F9F-4DB3-B9C1-0B1E6F6F661A}" type="presParOf" srcId="{9DB2EE35-E17A-4434-9C01-70017A3EFA37}" destId="{5DA1DC01-4F56-45CD-9ED3-85A7050CFA04}" srcOrd="5" destOrd="0" presId="urn:microsoft.com/office/officeart/2008/layout/LinedList"/>
    <dgm:cxn modelId="{47B988BA-DBB0-476A-AF66-3E27C20FCD9F}" type="presParOf" srcId="{5DA1DC01-4F56-45CD-9ED3-85A7050CFA04}" destId="{3FC2C1A4-2641-43AD-85E6-2DDC5B901D49}" srcOrd="0" destOrd="0" presId="urn:microsoft.com/office/officeart/2008/layout/LinedList"/>
    <dgm:cxn modelId="{89AC8ED6-D4A2-4673-920E-86F3B296F020}" type="presParOf" srcId="{5DA1DC01-4F56-45CD-9ED3-85A7050CFA04}" destId="{7F7D47D7-99B9-4F58-81EE-616593DCEF6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08C5F7-7008-4F69-9C67-C6F408D48C85}" type="doc">
      <dgm:prSet loTypeId="urn:microsoft.com/office/officeart/2005/8/layout/vList2" loCatId="list" qsTypeId="urn:microsoft.com/office/officeart/2005/8/quickstyle/simple4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F697662-FB96-4E0C-90C3-67F54A5F0FE7}">
      <dgm:prSet/>
      <dgm:spPr/>
      <dgm:t>
        <a:bodyPr/>
        <a:lstStyle/>
        <a:p>
          <a:r>
            <a:rPr lang="en-US"/>
            <a:t>Allergic rhinitis </a:t>
          </a:r>
        </a:p>
      </dgm:t>
    </dgm:pt>
    <dgm:pt modelId="{4DD08F80-ACC2-4155-9DB3-7029B8257845}" type="parTrans" cxnId="{0BC3053F-4450-4A2D-B75F-51C52E3209E7}">
      <dgm:prSet/>
      <dgm:spPr/>
      <dgm:t>
        <a:bodyPr/>
        <a:lstStyle/>
        <a:p>
          <a:endParaRPr lang="en-US"/>
        </a:p>
      </dgm:t>
    </dgm:pt>
    <dgm:pt modelId="{38F2D7E4-5744-4951-8450-213937832E31}" type="sibTrans" cxnId="{0BC3053F-4450-4A2D-B75F-51C52E3209E7}">
      <dgm:prSet/>
      <dgm:spPr/>
      <dgm:t>
        <a:bodyPr/>
        <a:lstStyle/>
        <a:p>
          <a:endParaRPr lang="en-US"/>
        </a:p>
      </dgm:t>
    </dgm:pt>
    <dgm:pt modelId="{42BA381A-717F-4361-B9D6-F62BBF035225}">
      <dgm:prSet/>
      <dgm:spPr/>
      <dgm:t>
        <a:bodyPr/>
        <a:lstStyle/>
        <a:p>
          <a:r>
            <a:rPr lang="en-US"/>
            <a:t>Acute urticaria</a:t>
          </a:r>
        </a:p>
      </dgm:t>
    </dgm:pt>
    <dgm:pt modelId="{99449129-C2A1-43BE-8AAE-9FDF5768C503}" type="parTrans" cxnId="{248E8EEB-BAF2-4DED-AB9D-59D5309179BA}">
      <dgm:prSet/>
      <dgm:spPr/>
      <dgm:t>
        <a:bodyPr/>
        <a:lstStyle/>
        <a:p>
          <a:endParaRPr lang="en-US"/>
        </a:p>
      </dgm:t>
    </dgm:pt>
    <dgm:pt modelId="{A19B5F9B-A8F2-4536-8B33-F6AFB03251B8}" type="sibTrans" cxnId="{248E8EEB-BAF2-4DED-AB9D-59D5309179BA}">
      <dgm:prSet/>
      <dgm:spPr/>
      <dgm:t>
        <a:bodyPr/>
        <a:lstStyle/>
        <a:p>
          <a:endParaRPr lang="en-US"/>
        </a:p>
      </dgm:t>
    </dgm:pt>
    <dgm:pt modelId="{8F0D4C22-66AA-4817-B2B0-9F7059A25FAF}">
      <dgm:prSet/>
      <dgm:spPr/>
      <dgm:t>
        <a:bodyPr/>
        <a:lstStyle/>
        <a:p>
          <a:r>
            <a:rPr lang="en-US"/>
            <a:t>Chronic urticaria </a:t>
          </a:r>
        </a:p>
      </dgm:t>
    </dgm:pt>
    <dgm:pt modelId="{6EC1C6B3-2E3B-4CC0-9DD2-179122F96E71}" type="parTrans" cxnId="{5FBA47E5-8C45-4E8B-AA0C-11999448D38A}">
      <dgm:prSet/>
      <dgm:spPr/>
      <dgm:t>
        <a:bodyPr/>
        <a:lstStyle/>
        <a:p>
          <a:endParaRPr lang="en-US"/>
        </a:p>
      </dgm:t>
    </dgm:pt>
    <dgm:pt modelId="{26831502-91D1-4D19-BAF8-271F95F34735}" type="sibTrans" cxnId="{5FBA47E5-8C45-4E8B-AA0C-11999448D38A}">
      <dgm:prSet/>
      <dgm:spPr/>
      <dgm:t>
        <a:bodyPr/>
        <a:lstStyle/>
        <a:p>
          <a:endParaRPr lang="en-US"/>
        </a:p>
      </dgm:t>
    </dgm:pt>
    <dgm:pt modelId="{1684E12D-6CEE-4926-A2E2-3B6C6D562D7F}">
      <dgm:prSet/>
      <dgm:spPr/>
      <dgm:t>
        <a:bodyPr/>
        <a:lstStyle/>
        <a:p>
          <a:r>
            <a:rPr lang="en-US"/>
            <a:t>Pruritis </a:t>
          </a:r>
        </a:p>
      </dgm:t>
    </dgm:pt>
    <dgm:pt modelId="{F8B326AA-DD03-4FDF-AE8C-4AB7BEDFBB00}" type="parTrans" cxnId="{E5045431-36E8-434B-B7EC-BB04023865FF}">
      <dgm:prSet/>
      <dgm:spPr/>
      <dgm:t>
        <a:bodyPr/>
        <a:lstStyle/>
        <a:p>
          <a:endParaRPr lang="en-US"/>
        </a:p>
      </dgm:t>
    </dgm:pt>
    <dgm:pt modelId="{5C172EC5-C5F7-45B3-B0B1-7804BE165AA0}" type="sibTrans" cxnId="{E5045431-36E8-434B-B7EC-BB04023865FF}">
      <dgm:prSet/>
      <dgm:spPr/>
      <dgm:t>
        <a:bodyPr/>
        <a:lstStyle/>
        <a:p>
          <a:endParaRPr lang="en-US"/>
        </a:p>
      </dgm:t>
    </dgm:pt>
    <dgm:pt modelId="{4A86D609-3B50-4854-8D0B-183D3626FF4A}">
      <dgm:prSet/>
      <dgm:spPr/>
      <dgm:t>
        <a:bodyPr/>
        <a:lstStyle/>
        <a:p>
          <a:r>
            <a:rPr lang="en-US"/>
            <a:t>Adjunct for anaphylactic reactions (cutaneous symptoms) </a:t>
          </a:r>
        </a:p>
      </dgm:t>
    </dgm:pt>
    <dgm:pt modelId="{4BB018C5-0476-4D76-96E8-25FCF7FABB19}" type="parTrans" cxnId="{A41C3641-6614-4EE6-9A0A-FF47D95C4403}">
      <dgm:prSet/>
      <dgm:spPr/>
      <dgm:t>
        <a:bodyPr/>
        <a:lstStyle/>
        <a:p>
          <a:endParaRPr lang="en-US"/>
        </a:p>
      </dgm:t>
    </dgm:pt>
    <dgm:pt modelId="{049ADA22-DA16-4E90-A5A0-B726DBF771C0}" type="sibTrans" cxnId="{A41C3641-6614-4EE6-9A0A-FF47D95C4403}">
      <dgm:prSet/>
      <dgm:spPr/>
      <dgm:t>
        <a:bodyPr/>
        <a:lstStyle/>
        <a:p>
          <a:endParaRPr lang="en-US"/>
        </a:p>
      </dgm:t>
    </dgm:pt>
    <dgm:pt modelId="{A7C5E03B-7914-491C-ADB5-315A0CAFDB33}">
      <dgm:prSet/>
      <dgm:spPr/>
      <dgm:t>
        <a:bodyPr/>
        <a:lstStyle/>
        <a:p>
          <a:r>
            <a:rPr lang="en-US"/>
            <a:t>Anti-emetics (first-generation)</a:t>
          </a:r>
        </a:p>
      </dgm:t>
    </dgm:pt>
    <dgm:pt modelId="{51E44FD3-8F1D-4DC4-A2AD-4E4610BA3845}" type="parTrans" cxnId="{1BDAD2FD-68EE-48A7-ABF3-EABC500166F9}">
      <dgm:prSet/>
      <dgm:spPr/>
      <dgm:t>
        <a:bodyPr/>
        <a:lstStyle/>
        <a:p>
          <a:endParaRPr lang="en-US"/>
        </a:p>
      </dgm:t>
    </dgm:pt>
    <dgm:pt modelId="{B15E8D69-18E1-4322-B1EC-96DA1BBB1651}" type="sibTrans" cxnId="{1BDAD2FD-68EE-48A7-ABF3-EABC500166F9}">
      <dgm:prSet/>
      <dgm:spPr/>
      <dgm:t>
        <a:bodyPr/>
        <a:lstStyle/>
        <a:p>
          <a:endParaRPr lang="en-US"/>
        </a:p>
      </dgm:t>
    </dgm:pt>
    <dgm:pt modelId="{CE51A6B4-345B-470D-BD30-8B20A8D28941}">
      <dgm:prSet/>
      <dgm:spPr/>
      <dgm:t>
        <a:bodyPr/>
        <a:lstStyle/>
        <a:p>
          <a:r>
            <a:rPr lang="en-US"/>
            <a:t>Motion sickness (first-generation)</a:t>
          </a:r>
        </a:p>
      </dgm:t>
    </dgm:pt>
    <dgm:pt modelId="{D350C0B1-F338-482E-8D06-ED238A9C9E6E}" type="parTrans" cxnId="{50C07C0B-C166-4C9F-9B2F-5A04F18B694A}">
      <dgm:prSet/>
      <dgm:spPr/>
      <dgm:t>
        <a:bodyPr/>
        <a:lstStyle/>
        <a:p>
          <a:endParaRPr lang="en-US"/>
        </a:p>
      </dgm:t>
    </dgm:pt>
    <dgm:pt modelId="{39F524B9-0366-48CC-9745-FDCEA2EBB5F0}" type="sibTrans" cxnId="{50C07C0B-C166-4C9F-9B2F-5A04F18B694A}">
      <dgm:prSet/>
      <dgm:spPr/>
      <dgm:t>
        <a:bodyPr/>
        <a:lstStyle/>
        <a:p>
          <a:endParaRPr lang="en-US"/>
        </a:p>
      </dgm:t>
    </dgm:pt>
    <dgm:pt modelId="{B1313A5C-60D9-426F-B7D7-291DD328697D}">
      <dgm:prSet/>
      <dgm:spPr/>
      <dgm:t>
        <a:bodyPr/>
        <a:lstStyle/>
        <a:p>
          <a:r>
            <a:rPr lang="en-US"/>
            <a:t>Vertigo (first-generation)</a:t>
          </a:r>
        </a:p>
      </dgm:t>
    </dgm:pt>
    <dgm:pt modelId="{CF99598B-2758-4E7E-93B1-0D14AA810592}" type="parTrans" cxnId="{5CB06543-FF44-44FC-8544-0C7F3AC3F4D7}">
      <dgm:prSet/>
      <dgm:spPr/>
      <dgm:t>
        <a:bodyPr/>
        <a:lstStyle/>
        <a:p>
          <a:endParaRPr lang="en-US"/>
        </a:p>
      </dgm:t>
    </dgm:pt>
    <dgm:pt modelId="{912A2727-E6CE-41F2-AE2E-A11D48C9103F}" type="sibTrans" cxnId="{5CB06543-FF44-44FC-8544-0C7F3AC3F4D7}">
      <dgm:prSet/>
      <dgm:spPr/>
      <dgm:t>
        <a:bodyPr/>
        <a:lstStyle/>
        <a:p>
          <a:endParaRPr lang="en-US"/>
        </a:p>
      </dgm:t>
    </dgm:pt>
    <dgm:pt modelId="{A2237123-06A3-4053-8515-AC88B63B9F47}" type="pres">
      <dgm:prSet presAssocID="{3308C5F7-7008-4F69-9C67-C6F408D48C85}" presName="linear" presStyleCnt="0">
        <dgm:presLayoutVars>
          <dgm:animLvl val="lvl"/>
          <dgm:resizeHandles val="exact"/>
        </dgm:presLayoutVars>
      </dgm:prSet>
      <dgm:spPr/>
    </dgm:pt>
    <dgm:pt modelId="{01D9004E-AE68-400B-B483-E00CEBEC3882}" type="pres">
      <dgm:prSet presAssocID="{CF697662-FB96-4E0C-90C3-67F54A5F0FE7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84046876-709E-43D1-B111-4A1F5AFED0A8}" type="pres">
      <dgm:prSet presAssocID="{38F2D7E4-5744-4951-8450-213937832E31}" presName="spacer" presStyleCnt="0"/>
      <dgm:spPr/>
    </dgm:pt>
    <dgm:pt modelId="{F1D6A760-5B46-4EEC-A636-DC5A98EBE8B7}" type="pres">
      <dgm:prSet presAssocID="{42BA381A-717F-4361-B9D6-F62BBF035225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18756180-4191-4BB7-B232-9754FA647EB2}" type="pres">
      <dgm:prSet presAssocID="{A19B5F9B-A8F2-4536-8B33-F6AFB03251B8}" presName="spacer" presStyleCnt="0"/>
      <dgm:spPr/>
    </dgm:pt>
    <dgm:pt modelId="{5C26B326-F5EF-48F3-B03A-AD565B6744D0}" type="pres">
      <dgm:prSet presAssocID="{8F0D4C22-66AA-4817-B2B0-9F7059A25FAF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2AA6EF16-0338-46C2-B142-B604BC70969A}" type="pres">
      <dgm:prSet presAssocID="{26831502-91D1-4D19-BAF8-271F95F34735}" presName="spacer" presStyleCnt="0"/>
      <dgm:spPr/>
    </dgm:pt>
    <dgm:pt modelId="{757EF52D-1EAF-4ED5-8DF9-1DA419A4EB7F}" type="pres">
      <dgm:prSet presAssocID="{1684E12D-6CEE-4926-A2E2-3B6C6D562D7F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C3AD8AC7-E728-4F99-9FB0-19026325B769}" type="pres">
      <dgm:prSet presAssocID="{5C172EC5-C5F7-45B3-B0B1-7804BE165AA0}" presName="spacer" presStyleCnt="0"/>
      <dgm:spPr/>
    </dgm:pt>
    <dgm:pt modelId="{CEA6BC99-B9DF-4206-8F6F-65B90F71E5DF}" type="pres">
      <dgm:prSet presAssocID="{4A86D609-3B50-4854-8D0B-183D3626FF4A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91A59234-CBE4-4518-B43B-E947A6E20E4C}" type="pres">
      <dgm:prSet presAssocID="{049ADA22-DA16-4E90-A5A0-B726DBF771C0}" presName="spacer" presStyleCnt="0"/>
      <dgm:spPr/>
    </dgm:pt>
    <dgm:pt modelId="{F6634F55-D798-4BF0-9312-88E96BE46928}" type="pres">
      <dgm:prSet presAssocID="{A7C5E03B-7914-491C-ADB5-315A0CAFDB33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887123CD-17B0-4933-A22A-9417D5FA6F3B}" type="pres">
      <dgm:prSet presAssocID="{B15E8D69-18E1-4322-B1EC-96DA1BBB1651}" presName="spacer" presStyleCnt="0"/>
      <dgm:spPr/>
    </dgm:pt>
    <dgm:pt modelId="{FFA00887-B753-4C9F-A507-8ED07D3DC1C1}" type="pres">
      <dgm:prSet presAssocID="{CE51A6B4-345B-470D-BD30-8B20A8D28941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C8C641FB-0347-49AD-9CEB-35A51A0F9969}" type="pres">
      <dgm:prSet presAssocID="{39F524B9-0366-48CC-9745-FDCEA2EBB5F0}" presName="spacer" presStyleCnt="0"/>
      <dgm:spPr/>
    </dgm:pt>
    <dgm:pt modelId="{A503BD64-4889-4F6C-A63F-57FC93DDE715}" type="pres">
      <dgm:prSet presAssocID="{B1313A5C-60D9-426F-B7D7-291DD328697D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C1D7C809-7CE1-436D-B008-A68DEEDBAEA0}" type="presOf" srcId="{A7C5E03B-7914-491C-ADB5-315A0CAFDB33}" destId="{F6634F55-D798-4BF0-9312-88E96BE46928}" srcOrd="0" destOrd="0" presId="urn:microsoft.com/office/officeart/2005/8/layout/vList2"/>
    <dgm:cxn modelId="{50C07C0B-C166-4C9F-9B2F-5A04F18B694A}" srcId="{3308C5F7-7008-4F69-9C67-C6F408D48C85}" destId="{CE51A6B4-345B-470D-BD30-8B20A8D28941}" srcOrd="6" destOrd="0" parTransId="{D350C0B1-F338-482E-8D06-ED238A9C9E6E}" sibTransId="{39F524B9-0366-48CC-9745-FDCEA2EBB5F0}"/>
    <dgm:cxn modelId="{E5045431-36E8-434B-B7EC-BB04023865FF}" srcId="{3308C5F7-7008-4F69-9C67-C6F408D48C85}" destId="{1684E12D-6CEE-4926-A2E2-3B6C6D562D7F}" srcOrd="3" destOrd="0" parTransId="{F8B326AA-DD03-4FDF-AE8C-4AB7BEDFBB00}" sibTransId="{5C172EC5-C5F7-45B3-B0B1-7804BE165AA0}"/>
    <dgm:cxn modelId="{0BC3053F-4450-4A2D-B75F-51C52E3209E7}" srcId="{3308C5F7-7008-4F69-9C67-C6F408D48C85}" destId="{CF697662-FB96-4E0C-90C3-67F54A5F0FE7}" srcOrd="0" destOrd="0" parTransId="{4DD08F80-ACC2-4155-9DB3-7029B8257845}" sibTransId="{38F2D7E4-5744-4951-8450-213937832E31}"/>
    <dgm:cxn modelId="{A41C3641-6614-4EE6-9A0A-FF47D95C4403}" srcId="{3308C5F7-7008-4F69-9C67-C6F408D48C85}" destId="{4A86D609-3B50-4854-8D0B-183D3626FF4A}" srcOrd="4" destOrd="0" parTransId="{4BB018C5-0476-4D76-96E8-25FCF7FABB19}" sibTransId="{049ADA22-DA16-4E90-A5A0-B726DBF771C0}"/>
    <dgm:cxn modelId="{5CB06543-FF44-44FC-8544-0C7F3AC3F4D7}" srcId="{3308C5F7-7008-4F69-9C67-C6F408D48C85}" destId="{B1313A5C-60D9-426F-B7D7-291DD328697D}" srcOrd="7" destOrd="0" parTransId="{CF99598B-2758-4E7E-93B1-0D14AA810592}" sibTransId="{912A2727-E6CE-41F2-AE2E-A11D48C9103F}"/>
    <dgm:cxn modelId="{BA842657-B2AD-41E7-B26B-898CAD6888C3}" type="presOf" srcId="{CF697662-FB96-4E0C-90C3-67F54A5F0FE7}" destId="{01D9004E-AE68-400B-B483-E00CEBEC3882}" srcOrd="0" destOrd="0" presId="urn:microsoft.com/office/officeart/2005/8/layout/vList2"/>
    <dgm:cxn modelId="{A22D597D-3C8D-4364-A65A-0BC7F44D722E}" type="presOf" srcId="{1684E12D-6CEE-4926-A2E2-3B6C6D562D7F}" destId="{757EF52D-1EAF-4ED5-8DF9-1DA419A4EB7F}" srcOrd="0" destOrd="0" presId="urn:microsoft.com/office/officeart/2005/8/layout/vList2"/>
    <dgm:cxn modelId="{4BD69F81-9D4F-4A15-B426-2915FCC37E2B}" type="presOf" srcId="{8F0D4C22-66AA-4817-B2B0-9F7059A25FAF}" destId="{5C26B326-F5EF-48F3-B03A-AD565B6744D0}" srcOrd="0" destOrd="0" presId="urn:microsoft.com/office/officeart/2005/8/layout/vList2"/>
    <dgm:cxn modelId="{74C03F8D-2C7B-4854-A893-EE672B69D103}" type="presOf" srcId="{B1313A5C-60D9-426F-B7D7-291DD328697D}" destId="{A503BD64-4889-4F6C-A63F-57FC93DDE715}" srcOrd="0" destOrd="0" presId="urn:microsoft.com/office/officeart/2005/8/layout/vList2"/>
    <dgm:cxn modelId="{B245F68F-D995-42AF-9461-530C41EF2869}" type="presOf" srcId="{CE51A6B4-345B-470D-BD30-8B20A8D28941}" destId="{FFA00887-B753-4C9F-A507-8ED07D3DC1C1}" srcOrd="0" destOrd="0" presId="urn:microsoft.com/office/officeart/2005/8/layout/vList2"/>
    <dgm:cxn modelId="{31A97792-50C1-416C-8EED-B6CDF9399D9A}" type="presOf" srcId="{42BA381A-717F-4361-B9D6-F62BBF035225}" destId="{F1D6A760-5B46-4EEC-A636-DC5A98EBE8B7}" srcOrd="0" destOrd="0" presId="urn:microsoft.com/office/officeart/2005/8/layout/vList2"/>
    <dgm:cxn modelId="{096D809E-BA68-48DE-A146-9D74CAF219B9}" type="presOf" srcId="{3308C5F7-7008-4F69-9C67-C6F408D48C85}" destId="{A2237123-06A3-4053-8515-AC88B63B9F47}" srcOrd="0" destOrd="0" presId="urn:microsoft.com/office/officeart/2005/8/layout/vList2"/>
    <dgm:cxn modelId="{87B1A4C5-1411-4292-B1BD-27518AD49523}" type="presOf" srcId="{4A86D609-3B50-4854-8D0B-183D3626FF4A}" destId="{CEA6BC99-B9DF-4206-8F6F-65B90F71E5DF}" srcOrd="0" destOrd="0" presId="urn:microsoft.com/office/officeart/2005/8/layout/vList2"/>
    <dgm:cxn modelId="{5FBA47E5-8C45-4E8B-AA0C-11999448D38A}" srcId="{3308C5F7-7008-4F69-9C67-C6F408D48C85}" destId="{8F0D4C22-66AA-4817-B2B0-9F7059A25FAF}" srcOrd="2" destOrd="0" parTransId="{6EC1C6B3-2E3B-4CC0-9DD2-179122F96E71}" sibTransId="{26831502-91D1-4D19-BAF8-271F95F34735}"/>
    <dgm:cxn modelId="{248E8EEB-BAF2-4DED-AB9D-59D5309179BA}" srcId="{3308C5F7-7008-4F69-9C67-C6F408D48C85}" destId="{42BA381A-717F-4361-B9D6-F62BBF035225}" srcOrd="1" destOrd="0" parTransId="{99449129-C2A1-43BE-8AAE-9FDF5768C503}" sibTransId="{A19B5F9B-A8F2-4536-8B33-F6AFB03251B8}"/>
    <dgm:cxn modelId="{1BDAD2FD-68EE-48A7-ABF3-EABC500166F9}" srcId="{3308C5F7-7008-4F69-9C67-C6F408D48C85}" destId="{A7C5E03B-7914-491C-ADB5-315A0CAFDB33}" srcOrd="5" destOrd="0" parTransId="{51E44FD3-8F1D-4DC4-A2AD-4E4610BA3845}" sibTransId="{B15E8D69-18E1-4322-B1EC-96DA1BBB1651}"/>
    <dgm:cxn modelId="{72D5FD22-EA52-4881-9594-86445573A6D2}" type="presParOf" srcId="{A2237123-06A3-4053-8515-AC88B63B9F47}" destId="{01D9004E-AE68-400B-B483-E00CEBEC3882}" srcOrd="0" destOrd="0" presId="urn:microsoft.com/office/officeart/2005/8/layout/vList2"/>
    <dgm:cxn modelId="{0E9C5A1B-D879-4352-8EEA-01222C60469F}" type="presParOf" srcId="{A2237123-06A3-4053-8515-AC88B63B9F47}" destId="{84046876-709E-43D1-B111-4A1F5AFED0A8}" srcOrd="1" destOrd="0" presId="urn:microsoft.com/office/officeart/2005/8/layout/vList2"/>
    <dgm:cxn modelId="{016FE0F1-FD03-4779-8A9E-64FE813F5042}" type="presParOf" srcId="{A2237123-06A3-4053-8515-AC88B63B9F47}" destId="{F1D6A760-5B46-4EEC-A636-DC5A98EBE8B7}" srcOrd="2" destOrd="0" presId="urn:microsoft.com/office/officeart/2005/8/layout/vList2"/>
    <dgm:cxn modelId="{0690C449-CB37-4837-8490-2BAC58577FB8}" type="presParOf" srcId="{A2237123-06A3-4053-8515-AC88B63B9F47}" destId="{18756180-4191-4BB7-B232-9754FA647EB2}" srcOrd="3" destOrd="0" presId="urn:microsoft.com/office/officeart/2005/8/layout/vList2"/>
    <dgm:cxn modelId="{4CF94341-9F11-48EF-8FD5-EEFEE4B1226D}" type="presParOf" srcId="{A2237123-06A3-4053-8515-AC88B63B9F47}" destId="{5C26B326-F5EF-48F3-B03A-AD565B6744D0}" srcOrd="4" destOrd="0" presId="urn:microsoft.com/office/officeart/2005/8/layout/vList2"/>
    <dgm:cxn modelId="{9A4EB042-457B-4020-BB27-AA0A07BE9A6C}" type="presParOf" srcId="{A2237123-06A3-4053-8515-AC88B63B9F47}" destId="{2AA6EF16-0338-46C2-B142-B604BC70969A}" srcOrd="5" destOrd="0" presId="urn:microsoft.com/office/officeart/2005/8/layout/vList2"/>
    <dgm:cxn modelId="{4B95E6B9-247D-440B-BF39-7EF67CDCAE6D}" type="presParOf" srcId="{A2237123-06A3-4053-8515-AC88B63B9F47}" destId="{757EF52D-1EAF-4ED5-8DF9-1DA419A4EB7F}" srcOrd="6" destOrd="0" presId="urn:microsoft.com/office/officeart/2005/8/layout/vList2"/>
    <dgm:cxn modelId="{5A08265C-F4F3-4587-886B-6971E36AA26D}" type="presParOf" srcId="{A2237123-06A3-4053-8515-AC88B63B9F47}" destId="{C3AD8AC7-E728-4F99-9FB0-19026325B769}" srcOrd="7" destOrd="0" presId="urn:microsoft.com/office/officeart/2005/8/layout/vList2"/>
    <dgm:cxn modelId="{FFAC72E7-EB30-4908-A098-4A5E978A358A}" type="presParOf" srcId="{A2237123-06A3-4053-8515-AC88B63B9F47}" destId="{CEA6BC99-B9DF-4206-8F6F-65B90F71E5DF}" srcOrd="8" destOrd="0" presId="urn:microsoft.com/office/officeart/2005/8/layout/vList2"/>
    <dgm:cxn modelId="{8764255B-D59C-4A80-A101-D92BA8950153}" type="presParOf" srcId="{A2237123-06A3-4053-8515-AC88B63B9F47}" destId="{91A59234-CBE4-4518-B43B-E947A6E20E4C}" srcOrd="9" destOrd="0" presId="urn:microsoft.com/office/officeart/2005/8/layout/vList2"/>
    <dgm:cxn modelId="{5CFDC5E5-7B50-4BEA-A044-7F75A0519CA0}" type="presParOf" srcId="{A2237123-06A3-4053-8515-AC88B63B9F47}" destId="{F6634F55-D798-4BF0-9312-88E96BE46928}" srcOrd="10" destOrd="0" presId="urn:microsoft.com/office/officeart/2005/8/layout/vList2"/>
    <dgm:cxn modelId="{EB7812D5-9FB2-4FF4-89E7-04A7B472D20E}" type="presParOf" srcId="{A2237123-06A3-4053-8515-AC88B63B9F47}" destId="{887123CD-17B0-4933-A22A-9417D5FA6F3B}" srcOrd="11" destOrd="0" presId="urn:microsoft.com/office/officeart/2005/8/layout/vList2"/>
    <dgm:cxn modelId="{936A7B5D-242A-4E8C-8769-37AB2A1F9DFF}" type="presParOf" srcId="{A2237123-06A3-4053-8515-AC88B63B9F47}" destId="{FFA00887-B753-4C9F-A507-8ED07D3DC1C1}" srcOrd="12" destOrd="0" presId="urn:microsoft.com/office/officeart/2005/8/layout/vList2"/>
    <dgm:cxn modelId="{D670F707-C5A4-4A01-9C7E-93045F95CA9A}" type="presParOf" srcId="{A2237123-06A3-4053-8515-AC88B63B9F47}" destId="{C8C641FB-0347-49AD-9CEB-35A51A0F9969}" srcOrd="13" destOrd="0" presId="urn:microsoft.com/office/officeart/2005/8/layout/vList2"/>
    <dgm:cxn modelId="{AFC8FB9C-E9DB-40C7-A9F8-A53FA054E4E1}" type="presParOf" srcId="{A2237123-06A3-4053-8515-AC88B63B9F47}" destId="{A503BD64-4889-4F6C-A63F-57FC93DDE715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6C6612F-92BA-4FE6-92CF-E328CB2397B0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FCF6964-782C-425A-B8F7-10BCCAD774BB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First generation antihistamines and dementia — a flawed argument </a:t>
          </a:r>
        </a:p>
      </dgm:t>
    </dgm:pt>
    <dgm:pt modelId="{40E822F7-29B6-4EA1-B561-B6D665ED7A58}" type="parTrans" cxnId="{0C3F1963-64C6-4D9C-A070-99D1AF0A42F2}">
      <dgm:prSet/>
      <dgm:spPr/>
      <dgm:t>
        <a:bodyPr/>
        <a:lstStyle/>
        <a:p>
          <a:endParaRPr lang="en-US"/>
        </a:p>
      </dgm:t>
    </dgm:pt>
    <dgm:pt modelId="{3B3AC148-B6C3-4BBC-A4E6-F6F4E3A4BA6F}" type="sibTrans" cxnId="{0C3F1963-64C6-4D9C-A070-99D1AF0A42F2}">
      <dgm:prSet/>
      <dgm:spPr/>
      <dgm:t>
        <a:bodyPr/>
        <a:lstStyle/>
        <a:p>
          <a:endParaRPr lang="en-US"/>
        </a:p>
      </dgm:t>
    </dgm:pt>
    <dgm:pt modelId="{930C7CDB-B960-478A-998D-F81C2717663B}">
      <dgm:prSet/>
      <dgm:spPr/>
      <dgm:t>
        <a:bodyPr/>
        <a:lstStyle/>
        <a:p>
          <a:r>
            <a:rPr lang="en-US" dirty="0">
              <a:solidFill>
                <a:schemeClr val="bg1">
                  <a:lumMod val="75000"/>
                </a:schemeClr>
              </a:solidFill>
            </a:rPr>
            <a:t>Second generation antihistamines are safe and do not increase risk for dementia </a:t>
          </a:r>
        </a:p>
      </dgm:t>
    </dgm:pt>
    <dgm:pt modelId="{E185FFBE-D2E1-4501-B2B0-C62F2C874966}" type="parTrans" cxnId="{E34AE437-F5BD-4D32-BCBE-1A3CE38F8600}">
      <dgm:prSet/>
      <dgm:spPr/>
      <dgm:t>
        <a:bodyPr/>
        <a:lstStyle/>
        <a:p>
          <a:endParaRPr lang="en-US"/>
        </a:p>
      </dgm:t>
    </dgm:pt>
    <dgm:pt modelId="{21AA8823-FE20-417C-85FB-60A006881601}" type="sibTrans" cxnId="{E34AE437-F5BD-4D32-BCBE-1A3CE38F8600}">
      <dgm:prSet/>
      <dgm:spPr/>
      <dgm:t>
        <a:bodyPr/>
        <a:lstStyle/>
        <a:p>
          <a:endParaRPr lang="en-US"/>
        </a:p>
      </dgm:t>
    </dgm:pt>
    <dgm:pt modelId="{BC659200-8757-4267-ABB0-3ED30DB7EAB7}">
      <dgm:prSet/>
      <dgm:spPr/>
      <dgm:t>
        <a:bodyPr/>
        <a:lstStyle/>
        <a:p>
          <a:r>
            <a:rPr lang="en-US" dirty="0"/>
            <a:t>Correlation does not equal causation</a:t>
          </a:r>
        </a:p>
      </dgm:t>
    </dgm:pt>
    <dgm:pt modelId="{8CDCB7FB-5387-43AD-9E06-FB9ADDA392AD}" type="parTrans" cxnId="{F12FAF2B-DFEE-4783-B9E9-EDD70D6CA82A}">
      <dgm:prSet/>
      <dgm:spPr/>
      <dgm:t>
        <a:bodyPr/>
        <a:lstStyle/>
        <a:p>
          <a:endParaRPr lang="en-US"/>
        </a:p>
      </dgm:t>
    </dgm:pt>
    <dgm:pt modelId="{F982E9DB-0A8E-43BA-A34E-81493339624B}" type="sibTrans" cxnId="{F12FAF2B-DFEE-4783-B9E9-EDD70D6CA82A}">
      <dgm:prSet/>
      <dgm:spPr/>
      <dgm:t>
        <a:bodyPr/>
        <a:lstStyle/>
        <a:p>
          <a:endParaRPr lang="en-US"/>
        </a:p>
      </dgm:t>
    </dgm:pt>
    <dgm:pt modelId="{9DB2EE35-E17A-4434-9C01-70017A3EFA37}" type="pres">
      <dgm:prSet presAssocID="{E6C6612F-92BA-4FE6-92CF-E328CB2397B0}" presName="vert0" presStyleCnt="0">
        <dgm:presLayoutVars>
          <dgm:dir/>
          <dgm:animOne val="branch"/>
          <dgm:animLvl val="lvl"/>
        </dgm:presLayoutVars>
      </dgm:prSet>
      <dgm:spPr/>
    </dgm:pt>
    <dgm:pt modelId="{C008FA18-0AFD-45B7-AC2C-F6F0CEF1C7E6}" type="pres">
      <dgm:prSet presAssocID="{0FCF6964-782C-425A-B8F7-10BCCAD774BB}" presName="thickLine" presStyleLbl="alignNode1" presStyleIdx="0" presStyleCnt="3"/>
      <dgm:spPr/>
    </dgm:pt>
    <dgm:pt modelId="{DE76B717-95E7-4F2B-BB6C-E1668A9AE761}" type="pres">
      <dgm:prSet presAssocID="{0FCF6964-782C-425A-B8F7-10BCCAD774BB}" presName="horz1" presStyleCnt="0"/>
      <dgm:spPr/>
    </dgm:pt>
    <dgm:pt modelId="{2CDFDF55-E6BD-4FE0-A8E7-F7A915D1CEAC}" type="pres">
      <dgm:prSet presAssocID="{0FCF6964-782C-425A-B8F7-10BCCAD774BB}" presName="tx1" presStyleLbl="revTx" presStyleIdx="0" presStyleCnt="3"/>
      <dgm:spPr/>
    </dgm:pt>
    <dgm:pt modelId="{10DBDAF3-6223-410D-9EC0-D7FA1C969119}" type="pres">
      <dgm:prSet presAssocID="{0FCF6964-782C-425A-B8F7-10BCCAD774BB}" presName="vert1" presStyleCnt="0"/>
      <dgm:spPr/>
    </dgm:pt>
    <dgm:pt modelId="{70585735-C83D-4DBB-A95B-68CE50C612C7}" type="pres">
      <dgm:prSet presAssocID="{930C7CDB-B960-478A-998D-F81C2717663B}" presName="thickLine" presStyleLbl="alignNode1" presStyleIdx="1" presStyleCnt="3"/>
      <dgm:spPr/>
    </dgm:pt>
    <dgm:pt modelId="{ADB8957D-AFD0-4676-920D-AD4BD9353B03}" type="pres">
      <dgm:prSet presAssocID="{930C7CDB-B960-478A-998D-F81C2717663B}" presName="horz1" presStyleCnt="0"/>
      <dgm:spPr/>
    </dgm:pt>
    <dgm:pt modelId="{C1005E8D-90E9-46AA-85B9-38197ABB5F86}" type="pres">
      <dgm:prSet presAssocID="{930C7CDB-B960-478A-998D-F81C2717663B}" presName="tx1" presStyleLbl="revTx" presStyleIdx="1" presStyleCnt="3"/>
      <dgm:spPr/>
    </dgm:pt>
    <dgm:pt modelId="{7DD33CF9-F58B-476B-9909-5F1ABBDEC36B}" type="pres">
      <dgm:prSet presAssocID="{930C7CDB-B960-478A-998D-F81C2717663B}" presName="vert1" presStyleCnt="0"/>
      <dgm:spPr/>
    </dgm:pt>
    <dgm:pt modelId="{88BBBBE8-CF30-4647-9933-4641EFE4B1B0}" type="pres">
      <dgm:prSet presAssocID="{BC659200-8757-4267-ABB0-3ED30DB7EAB7}" presName="thickLine" presStyleLbl="alignNode1" presStyleIdx="2" presStyleCnt="3"/>
      <dgm:spPr/>
    </dgm:pt>
    <dgm:pt modelId="{5DA1DC01-4F56-45CD-9ED3-85A7050CFA04}" type="pres">
      <dgm:prSet presAssocID="{BC659200-8757-4267-ABB0-3ED30DB7EAB7}" presName="horz1" presStyleCnt="0"/>
      <dgm:spPr/>
    </dgm:pt>
    <dgm:pt modelId="{3FC2C1A4-2641-43AD-85E6-2DDC5B901D49}" type="pres">
      <dgm:prSet presAssocID="{BC659200-8757-4267-ABB0-3ED30DB7EAB7}" presName="tx1" presStyleLbl="revTx" presStyleIdx="2" presStyleCnt="3"/>
      <dgm:spPr/>
    </dgm:pt>
    <dgm:pt modelId="{7F7D47D7-99B9-4F58-81EE-616593DCEF6B}" type="pres">
      <dgm:prSet presAssocID="{BC659200-8757-4267-ABB0-3ED30DB7EAB7}" presName="vert1" presStyleCnt="0"/>
      <dgm:spPr/>
    </dgm:pt>
  </dgm:ptLst>
  <dgm:cxnLst>
    <dgm:cxn modelId="{F1413014-CE8B-4614-B8C0-47FB7F1E7A09}" type="presOf" srcId="{BC659200-8757-4267-ABB0-3ED30DB7EAB7}" destId="{3FC2C1A4-2641-43AD-85E6-2DDC5B901D49}" srcOrd="0" destOrd="0" presId="urn:microsoft.com/office/officeart/2008/layout/LinedList"/>
    <dgm:cxn modelId="{F12FAF2B-DFEE-4783-B9E9-EDD70D6CA82A}" srcId="{E6C6612F-92BA-4FE6-92CF-E328CB2397B0}" destId="{BC659200-8757-4267-ABB0-3ED30DB7EAB7}" srcOrd="2" destOrd="0" parTransId="{8CDCB7FB-5387-43AD-9E06-FB9ADDA392AD}" sibTransId="{F982E9DB-0A8E-43BA-A34E-81493339624B}"/>
    <dgm:cxn modelId="{892E5B33-A060-44E9-AE5D-175D81970A5D}" type="presOf" srcId="{E6C6612F-92BA-4FE6-92CF-E328CB2397B0}" destId="{9DB2EE35-E17A-4434-9C01-70017A3EFA37}" srcOrd="0" destOrd="0" presId="urn:microsoft.com/office/officeart/2008/layout/LinedList"/>
    <dgm:cxn modelId="{E34AE437-F5BD-4D32-BCBE-1A3CE38F8600}" srcId="{E6C6612F-92BA-4FE6-92CF-E328CB2397B0}" destId="{930C7CDB-B960-478A-998D-F81C2717663B}" srcOrd="1" destOrd="0" parTransId="{E185FFBE-D2E1-4501-B2B0-C62F2C874966}" sibTransId="{21AA8823-FE20-417C-85FB-60A006881601}"/>
    <dgm:cxn modelId="{A198BE3B-B378-474F-A4EB-BE147C8018B4}" type="presOf" srcId="{930C7CDB-B960-478A-998D-F81C2717663B}" destId="{C1005E8D-90E9-46AA-85B9-38197ABB5F86}" srcOrd="0" destOrd="0" presId="urn:microsoft.com/office/officeart/2008/layout/LinedList"/>
    <dgm:cxn modelId="{0C3F1963-64C6-4D9C-A070-99D1AF0A42F2}" srcId="{E6C6612F-92BA-4FE6-92CF-E328CB2397B0}" destId="{0FCF6964-782C-425A-B8F7-10BCCAD774BB}" srcOrd="0" destOrd="0" parTransId="{40E822F7-29B6-4EA1-B561-B6D665ED7A58}" sibTransId="{3B3AC148-B6C3-4BBC-A4E6-F6F4E3A4BA6F}"/>
    <dgm:cxn modelId="{A4EB739D-27FA-4F6C-ABB6-04F50AE92140}" type="presOf" srcId="{0FCF6964-782C-425A-B8F7-10BCCAD774BB}" destId="{2CDFDF55-E6BD-4FE0-A8E7-F7A915D1CEAC}" srcOrd="0" destOrd="0" presId="urn:microsoft.com/office/officeart/2008/layout/LinedList"/>
    <dgm:cxn modelId="{29767756-5441-4468-AF1E-80FBAD9E15B4}" type="presParOf" srcId="{9DB2EE35-E17A-4434-9C01-70017A3EFA37}" destId="{C008FA18-0AFD-45B7-AC2C-F6F0CEF1C7E6}" srcOrd="0" destOrd="0" presId="urn:microsoft.com/office/officeart/2008/layout/LinedList"/>
    <dgm:cxn modelId="{8B01B49D-9C46-47A4-86E4-969B632844B6}" type="presParOf" srcId="{9DB2EE35-E17A-4434-9C01-70017A3EFA37}" destId="{DE76B717-95E7-4F2B-BB6C-E1668A9AE761}" srcOrd="1" destOrd="0" presId="urn:microsoft.com/office/officeart/2008/layout/LinedList"/>
    <dgm:cxn modelId="{A9700A60-1117-473A-BEB9-BE3D1194821B}" type="presParOf" srcId="{DE76B717-95E7-4F2B-BB6C-E1668A9AE761}" destId="{2CDFDF55-E6BD-4FE0-A8E7-F7A915D1CEAC}" srcOrd="0" destOrd="0" presId="urn:microsoft.com/office/officeart/2008/layout/LinedList"/>
    <dgm:cxn modelId="{3012A94B-8DEB-4CF9-A308-86F04D0732D4}" type="presParOf" srcId="{DE76B717-95E7-4F2B-BB6C-E1668A9AE761}" destId="{10DBDAF3-6223-410D-9EC0-D7FA1C969119}" srcOrd="1" destOrd="0" presId="urn:microsoft.com/office/officeart/2008/layout/LinedList"/>
    <dgm:cxn modelId="{C69109CB-2DA0-47F4-94D7-995491205036}" type="presParOf" srcId="{9DB2EE35-E17A-4434-9C01-70017A3EFA37}" destId="{70585735-C83D-4DBB-A95B-68CE50C612C7}" srcOrd="2" destOrd="0" presId="urn:microsoft.com/office/officeart/2008/layout/LinedList"/>
    <dgm:cxn modelId="{2512607C-962A-4D92-AA1A-82D06FA314C4}" type="presParOf" srcId="{9DB2EE35-E17A-4434-9C01-70017A3EFA37}" destId="{ADB8957D-AFD0-4676-920D-AD4BD9353B03}" srcOrd="3" destOrd="0" presId="urn:microsoft.com/office/officeart/2008/layout/LinedList"/>
    <dgm:cxn modelId="{E9D3707E-450F-40A6-8389-C89DEC1185AA}" type="presParOf" srcId="{ADB8957D-AFD0-4676-920D-AD4BD9353B03}" destId="{C1005E8D-90E9-46AA-85B9-38197ABB5F86}" srcOrd="0" destOrd="0" presId="urn:microsoft.com/office/officeart/2008/layout/LinedList"/>
    <dgm:cxn modelId="{5C936EE1-6BBD-4AEA-929D-D247872F1C6E}" type="presParOf" srcId="{ADB8957D-AFD0-4676-920D-AD4BD9353B03}" destId="{7DD33CF9-F58B-476B-9909-5F1ABBDEC36B}" srcOrd="1" destOrd="0" presId="urn:microsoft.com/office/officeart/2008/layout/LinedList"/>
    <dgm:cxn modelId="{3F2E3202-10A5-4DAA-A063-BC816FAE08C6}" type="presParOf" srcId="{9DB2EE35-E17A-4434-9C01-70017A3EFA37}" destId="{88BBBBE8-CF30-4647-9933-4641EFE4B1B0}" srcOrd="4" destOrd="0" presId="urn:microsoft.com/office/officeart/2008/layout/LinedList"/>
    <dgm:cxn modelId="{3BCCFF0C-2F9F-4DB3-B9C1-0B1E6F6F661A}" type="presParOf" srcId="{9DB2EE35-E17A-4434-9C01-70017A3EFA37}" destId="{5DA1DC01-4F56-45CD-9ED3-85A7050CFA04}" srcOrd="5" destOrd="0" presId="urn:microsoft.com/office/officeart/2008/layout/LinedList"/>
    <dgm:cxn modelId="{47B988BA-DBB0-476A-AF66-3E27C20FCD9F}" type="presParOf" srcId="{5DA1DC01-4F56-45CD-9ED3-85A7050CFA04}" destId="{3FC2C1A4-2641-43AD-85E6-2DDC5B901D49}" srcOrd="0" destOrd="0" presId="urn:microsoft.com/office/officeart/2008/layout/LinedList"/>
    <dgm:cxn modelId="{89AC8ED6-D4A2-4673-920E-86F3B296F020}" type="presParOf" srcId="{5DA1DC01-4F56-45CD-9ED3-85A7050CFA04}" destId="{7F7D47D7-99B9-4F58-81EE-616593DCEF6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8FA18-0AFD-45B7-AC2C-F6F0CEF1C7E6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DFDF55-E6BD-4FE0-A8E7-F7A915D1CEAC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First generation antihistamines and dementia — a flawed argument </a:t>
          </a:r>
        </a:p>
      </dsp:txBody>
      <dsp:txXfrm>
        <a:off x="0" y="2663"/>
        <a:ext cx="6666833" cy="1816197"/>
      </dsp:txXfrm>
    </dsp:sp>
    <dsp:sp modelId="{70585735-C83D-4DBB-A95B-68CE50C612C7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05E8D-90E9-46AA-85B9-38197ABB5F86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Second generation antihistamines are safe and do not increase risk for dementia </a:t>
          </a:r>
        </a:p>
      </dsp:txBody>
      <dsp:txXfrm>
        <a:off x="0" y="1818861"/>
        <a:ext cx="6666833" cy="1816197"/>
      </dsp:txXfrm>
    </dsp:sp>
    <dsp:sp modelId="{88BBBBE8-CF30-4647-9933-4641EFE4B1B0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2C1A4-2641-43AD-85E6-2DDC5B901D49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Correlation does not equal causation</a:t>
          </a:r>
        </a:p>
      </dsp:txBody>
      <dsp:txXfrm>
        <a:off x="0" y="3635058"/>
        <a:ext cx="6666833" cy="1816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8FA18-0AFD-45B7-AC2C-F6F0CEF1C7E6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DFDF55-E6BD-4FE0-A8E7-F7A915D1CEAC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First generation antihistamines and dementia — a flawed argument </a:t>
          </a:r>
        </a:p>
      </dsp:txBody>
      <dsp:txXfrm>
        <a:off x="0" y="2663"/>
        <a:ext cx="6666833" cy="1816197"/>
      </dsp:txXfrm>
    </dsp:sp>
    <dsp:sp modelId="{70585735-C83D-4DBB-A95B-68CE50C612C7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05E8D-90E9-46AA-85B9-38197ABB5F86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Second generation antihistamines are safe and do not increase risk for dementia </a:t>
          </a:r>
        </a:p>
      </dsp:txBody>
      <dsp:txXfrm>
        <a:off x="0" y="1818861"/>
        <a:ext cx="6666833" cy="1816197"/>
      </dsp:txXfrm>
    </dsp:sp>
    <dsp:sp modelId="{88BBBBE8-CF30-4647-9933-4641EFE4B1B0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2C1A4-2641-43AD-85E6-2DDC5B901D49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Correlation does not equal causation</a:t>
          </a:r>
        </a:p>
      </dsp:txBody>
      <dsp:txXfrm>
        <a:off x="0" y="3635058"/>
        <a:ext cx="6666833" cy="18161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8FA18-0AFD-45B7-AC2C-F6F0CEF1C7E6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DFDF55-E6BD-4FE0-A8E7-F7A915D1CEAC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First generation antihistamines and dementia — a flawed argument </a:t>
          </a:r>
        </a:p>
      </dsp:txBody>
      <dsp:txXfrm>
        <a:off x="0" y="2663"/>
        <a:ext cx="6666833" cy="1816197"/>
      </dsp:txXfrm>
    </dsp:sp>
    <dsp:sp modelId="{70585735-C83D-4DBB-A95B-68CE50C612C7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05E8D-90E9-46AA-85B9-38197ABB5F86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Second generation antihistamines are safe and do not increase risk for dementia </a:t>
          </a:r>
        </a:p>
      </dsp:txBody>
      <dsp:txXfrm>
        <a:off x="0" y="1818861"/>
        <a:ext cx="6666833" cy="1816197"/>
      </dsp:txXfrm>
    </dsp:sp>
    <dsp:sp modelId="{88BBBBE8-CF30-4647-9933-4641EFE4B1B0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2C1A4-2641-43AD-85E6-2DDC5B901D49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Correlation does not equal causation</a:t>
          </a:r>
        </a:p>
      </dsp:txBody>
      <dsp:txXfrm>
        <a:off x="0" y="3635058"/>
        <a:ext cx="6666833" cy="18161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D9004E-AE68-400B-B483-E00CEBEC3882}">
      <dsp:nvSpPr>
        <dsp:cNvPr id="0" name=""/>
        <dsp:cNvSpPr/>
      </dsp:nvSpPr>
      <dsp:spPr>
        <a:xfrm>
          <a:off x="0" y="559759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Allergic rhinitis </a:t>
          </a:r>
        </a:p>
      </dsp:txBody>
      <dsp:txXfrm>
        <a:off x="23988" y="583747"/>
        <a:ext cx="6618857" cy="443424"/>
      </dsp:txXfrm>
    </dsp:sp>
    <dsp:sp modelId="{F1D6A760-5B46-4EEC-A636-DC5A98EBE8B7}">
      <dsp:nvSpPr>
        <dsp:cNvPr id="0" name=""/>
        <dsp:cNvSpPr/>
      </dsp:nvSpPr>
      <dsp:spPr>
        <a:xfrm>
          <a:off x="0" y="1108759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1736021"/>
                <a:satOff val="-118"/>
                <a:lumOff val="28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736021"/>
                <a:satOff val="-118"/>
                <a:lumOff val="28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736021"/>
                <a:satOff val="-118"/>
                <a:lumOff val="28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Acute urticaria</a:t>
          </a:r>
        </a:p>
      </dsp:txBody>
      <dsp:txXfrm>
        <a:off x="23988" y="1132747"/>
        <a:ext cx="6618857" cy="443424"/>
      </dsp:txXfrm>
    </dsp:sp>
    <dsp:sp modelId="{5C26B326-F5EF-48F3-B03A-AD565B6744D0}">
      <dsp:nvSpPr>
        <dsp:cNvPr id="0" name=""/>
        <dsp:cNvSpPr/>
      </dsp:nvSpPr>
      <dsp:spPr>
        <a:xfrm>
          <a:off x="0" y="1657760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3472043"/>
                <a:satOff val="-236"/>
                <a:lumOff val="56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472043"/>
                <a:satOff val="-236"/>
                <a:lumOff val="56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472043"/>
                <a:satOff val="-236"/>
                <a:lumOff val="56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Chronic urticaria </a:t>
          </a:r>
        </a:p>
      </dsp:txBody>
      <dsp:txXfrm>
        <a:off x="23988" y="1681748"/>
        <a:ext cx="6618857" cy="443424"/>
      </dsp:txXfrm>
    </dsp:sp>
    <dsp:sp modelId="{757EF52D-1EAF-4ED5-8DF9-1DA419A4EB7F}">
      <dsp:nvSpPr>
        <dsp:cNvPr id="0" name=""/>
        <dsp:cNvSpPr/>
      </dsp:nvSpPr>
      <dsp:spPr>
        <a:xfrm>
          <a:off x="0" y="2206760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5208064"/>
                <a:satOff val="-354"/>
                <a:lumOff val="84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5208064"/>
                <a:satOff val="-354"/>
                <a:lumOff val="84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5208064"/>
                <a:satOff val="-354"/>
                <a:lumOff val="84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Pruritis </a:t>
          </a:r>
        </a:p>
      </dsp:txBody>
      <dsp:txXfrm>
        <a:off x="23988" y="2230748"/>
        <a:ext cx="6618857" cy="443424"/>
      </dsp:txXfrm>
    </dsp:sp>
    <dsp:sp modelId="{CEA6BC99-B9DF-4206-8F6F-65B90F71E5DF}">
      <dsp:nvSpPr>
        <dsp:cNvPr id="0" name=""/>
        <dsp:cNvSpPr/>
      </dsp:nvSpPr>
      <dsp:spPr>
        <a:xfrm>
          <a:off x="0" y="2755759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6944086"/>
                <a:satOff val="-472"/>
                <a:lumOff val="112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6944086"/>
                <a:satOff val="-472"/>
                <a:lumOff val="112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6944086"/>
                <a:satOff val="-472"/>
                <a:lumOff val="112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Adjunct for anaphylactic reactions (cutaneous symptoms) </a:t>
          </a:r>
        </a:p>
      </dsp:txBody>
      <dsp:txXfrm>
        <a:off x="23988" y="2779747"/>
        <a:ext cx="6618857" cy="443424"/>
      </dsp:txXfrm>
    </dsp:sp>
    <dsp:sp modelId="{F6634F55-D798-4BF0-9312-88E96BE46928}">
      <dsp:nvSpPr>
        <dsp:cNvPr id="0" name=""/>
        <dsp:cNvSpPr/>
      </dsp:nvSpPr>
      <dsp:spPr>
        <a:xfrm>
          <a:off x="0" y="3304759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8680107"/>
                <a:satOff val="-590"/>
                <a:lumOff val="140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8680107"/>
                <a:satOff val="-590"/>
                <a:lumOff val="140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8680107"/>
                <a:satOff val="-590"/>
                <a:lumOff val="140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Anti-emetics (first-generation)</a:t>
          </a:r>
        </a:p>
      </dsp:txBody>
      <dsp:txXfrm>
        <a:off x="23988" y="3328747"/>
        <a:ext cx="6618857" cy="443424"/>
      </dsp:txXfrm>
    </dsp:sp>
    <dsp:sp modelId="{FFA00887-B753-4C9F-A507-8ED07D3DC1C1}">
      <dsp:nvSpPr>
        <dsp:cNvPr id="0" name=""/>
        <dsp:cNvSpPr/>
      </dsp:nvSpPr>
      <dsp:spPr>
        <a:xfrm>
          <a:off x="0" y="3853760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10416129"/>
                <a:satOff val="-708"/>
                <a:lumOff val="168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0416129"/>
                <a:satOff val="-708"/>
                <a:lumOff val="168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0416129"/>
                <a:satOff val="-708"/>
                <a:lumOff val="168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Motion sickness (first-generation)</a:t>
          </a:r>
        </a:p>
      </dsp:txBody>
      <dsp:txXfrm>
        <a:off x="23988" y="3877748"/>
        <a:ext cx="6618857" cy="443424"/>
      </dsp:txXfrm>
    </dsp:sp>
    <dsp:sp modelId="{A503BD64-4889-4F6C-A63F-57FC93DDE715}">
      <dsp:nvSpPr>
        <dsp:cNvPr id="0" name=""/>
        <dsp:cNvSpPr/>
      </dsp:nvSpPr>
      <dsp:spPr>
        <a:xfrm>
          <a:off x="0" y="4402760"/>
          <a:ext cx="6666833" cy="491400"/>
        </a:xfrm>
        <a:prstGeom prst="roundRect">
          <a:avLst/>
        </a:prstGeom>
        <a:gradFill rotWithShape="0">
          <a:gsLst>
            <a:gs pos="0">
              <a:schemeClr val="accent5">
                <a:hueOff val="-12152150"/>
                <a:satOff val="-826"/>
                <a:lumOff val="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12152150"/>
                <a:satOff val="-826"/>
                <a:lumOff val="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12152150"/>
                <a:satOff val="-826"/>
                <a:lumOff val="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Vertigo (first-generation)</a:t>
          </a:r>
        </a:p>
      </dsp:txBody>
      <dsp:txXfrm>
        <a:off x="23988" y="4426748"/>
        <a:ext cx="6618857" cy="44342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08FA18-0AFD-45B7-AC2C-F6F0CEF1C7E6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DFDF55-E6BD-4FE0-A8E7-F7A915D1CEAC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First generation antihistamines and dementia — a flawed argument </a:t>
          </a:r>
        </a:p>
      </dsp:txBody>
      <dsp:txXfrm>
        <a:off x="0" y="2663"/>
        <a:ext cx="6666833" cy="1816197"/>
      </dsp:txXfrm>
    </dsp:sp>
    <dsp:sp modelId="{70585735-C83D-4DBB-A95B-68CE50C612C7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1005E8D-90E9-46AA-85B9-38197ABB5F86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solidFill>
                <a:schemeClr val="bg1">
                  <a:lumMod val="75000"/>
                </a:schemeClr>
              </a:solidFill>
            </a:rPr>
            <a:t>Second generation antihistamines are safe and do not increase risk for dementia </a:t>
          </a:r>
        </a:p>
      </dsp:txBody>
      <dsp:txXfrm>
        <a:off x="0" y="1818861"/>
        <a:ext cx="6666833" cy="1816197"/>
      </dsp:txXfrm>
    </dsp:sp>
    <dsp:sp modelId="{88BBBBE8-CF30-4647-9933-4641EFE4B1B0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C2C1A4-2641-43AD-85E6-2DDC5B901D49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Correlation does not equal causation</a:t>
          </a:r>
        </a:p>
      </dsp:txBody>
      <dsp:txXfrm>
        <a:off x="0" y="3635058"/>
        <a:ext cx="6666833" cy="181619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FCEFB-A5B4-4A72-A77B-2BA6E670627B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93467-2B17-43F8-85C9-59900F121E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668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5611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DC24F-33CE-372F-6C17-51D6DC8399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68210E-BE0F-82B6-1DCC-207F9BE01C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DC054C-BEDA-3084-3E6B-C8B4B9E4B1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9AE73-3C87-3571-55F8-4364951DF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06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7BF663-8E26-FDB2-D7F9-B50955F69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E58AFF-F310-5CCC-0C35-FF554A0690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B6F8A1-1F96-B1F5-BE80-96EDF885F3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Re-include this diagram at the end and go through each point in rebuttal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E67EB-D803-F16D-C010-F744EB8128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362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7A6B1-FB05-C571-E073-9F21A9184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E03BFB-43A8-716E-C6FC-CE8EE44E82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95BEB5-83AF-CB9D-CAB4-8FA436B559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Long half lives </a:t>
            </a:r>
          </a:p>
          <a:p>
            <a:r>
              <a:rPr lang="en-US" dirty="0"/>
              <a:t>Huge flaw</a:t>
            </a:r>
          </a:p>
          <a:p>
            <a:r>
              <a:rPr lang="en-US" dirty="0"/>
              <a:t>Not included in limitations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601F8-BBC0-15F0-4579-88085BB3F4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60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8232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44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427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308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48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2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4B6642-25A9-A5B7-8B20-D128C306C2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2E1047-965F-EF09-A039-C715E43ABB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C83C74-B101-AE87-0D60-B42B6CCA6B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Re-include this diagram at the end and go through each point in rebuttal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29B2F4-C8AA-1537-B501-CD32841B5C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4978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3350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Garbage in garbage out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E93467-2B17-43F8-85C9-59900F121E2F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66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95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56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214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8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39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79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03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17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192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165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5DCAE5-1E5D-41B2-A427-C62C0235A974}" type="datetimeFigureOut">
              <a:rPr lang="en-US" smtClean="0"/>
              <a:t>10/29/25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266052-91E5-4FAC-BEF5-E03AE0234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8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  <p:sldLayoutId id="2147484415" r:id="rId8"/>
    <p:sldLayoutId id="2147484416" r:id="rId9"/>
    <p:sldLayoutId id="2147484417" r:id="rId10"/>
    <p:sldLayoutId id="21474844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96052-7B3C-1212-365C-DBE827C347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53A9D81-5DAA-240C-AFEF-48A33C74F1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5138"/>
            <a:ext cx="12192000" cy="648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639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235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8006987-2F80-54EE-C502-C17DB5BB50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10674" y="1082841"/>
            <a:ext cx="9370651" cy="360770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515CBE9-3698-6F18-4475-76A4D3A39401}"/>
              </a:ext>
            </a:extLst>
          </p:cNvPr>
          <p:cNvSpPr txBox="1"/>
          <p:nvPr/>
        </p:nvSpPr>
        <p:spPr>
          <a:xfrm>
            <a:off x="643467" y="5072576"/>
            <a:ext cx="109050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Taiwanese cohort study investigating primary outcome of incident dementia with all H1RA agents (including first- and second-generation antihistamines) in ~9000 patients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No association between H1RA use and dementia (HR </a:t>
            </a:r>
            <a:r>
              <a:rPr lang="it-IT" dirty="0"/>
              <a:t>1.025, </a:t>
            </a:r>
            <a:r>
              <a:rPr lang="it-IT" i="1" dirty="0"/>
              <a:t>p</a:t>
            </a:r>
            <a:r>
              <a:rPr lang="it-IT" dirty="0"/>
              <a:t> = 0.274)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47697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A0D1B2C1-2CAA-77C5-3AB6-F49B7222E4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0478" y="1024487"/>
            <a:ext cx="9951041" cy="20399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35C7CCE-7E45-8AEB-66E1-51676D6E19E6}"/>
              </a:ext>
            </a:extLst>
          </p:cNvPr>
          <p:cNvSpPr txBox="1"/>
          <p:nvPr/>
        </p:nvSpPr>
        <p:spPr>
          <a:xfrm>
            <a:off x="1120478" y="3304480"/>
            <a:ext cx="101290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Large case-control study of over 40,000 dementia patients with over 280,000 matched controls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Evaluated association between different types of anticholinergic drug classes and incident dementia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Found increased dementia odds with several anticholinergic classes (notably antidepressants, urological, </a:t>
            </a:r>
            <a:r>
              <a:rPr lang="en-US" sz="2400" dirty="0" err="1"/>
              <a:t>antiparkinson</a:t>
            </a:r>
            <a:r>
              <a:rPr lang="en-US" sz="2400" dirty="0"/>
              <a:t> drugs)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/>
              <a:t>NO association with antihistamines and incident dementia!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9B758B-0130-745E-0732-C8C662E7F1C1}"/>
              </a:ext>
            </a:extLst>
          </p:cNvPr>
          <p:cNvSpPr txBox="1"/>
          <p:nvPr/>
        </p:nvSpPr>
        <p:spPr>
          <a:xfrm>
            <a:off x="7531769" y="5845200"/>
            <a:ext cx="5498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Richardson K, Fox C, </a:t>
            </a:r>
            <a:r>
              <a:rPr lang="fr-FR" dirty="0" err="1"/>
              <a:t>Maidment</a:t>
            </a:r>
            <a:r>
              <a:rPr lang="fr-FR" dirty="0"/>
              <a:t> I, et 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90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EEB43-8052-24F8-B9EE-D7D94776E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First generation antihistamines and dementia — a poor argument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0364E-4CFD-55DC-E886-C021F31562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generation antihistamines cause short-term sedation through anticholinergic activity </a:t>
            </a:r>
          </a:p>
          <a:p>
            <a:r>
              <a:rPr lang="en-US" dirty="0"/>
              <a:t>Many studies show there is no association between antihistamines and dementia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87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9669EF-DE78-F1FD-B3AB-295A437969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7514FE-D5A1-BC32-0CD9-12D32D0BF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E79D1F-8319-9BB1-AE61-7EED2DD3DC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3653311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086771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37BFD4-C243-D56A-B8C1-80B159344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99905-1F19-5F76-D41F-36FC6F27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Antihistamines ≠ Anticholinergics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D4373C-2EBD-9467-155C-88F32A1AB2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first-generation antihistamines (e.g. diphenhydramine, hydroxyzine) have meaningful anticholinergic effects </a:t>
            </a:r>
          </a:p>
          <a:p>
            <a:r>
              <a:rPr lang="en-US" dirty="0"/>
              <a:t>Second-generation antihistamines are highly selective for H1 receptors and have minimal to no clinically relevant anticholinergic activity </a:t>
            </a:r>
          </a:p>
        </p:txBody>
      </p:sp>
    </p:spTree>
    <p:extLst>
      <p:ext uri="{BB962C8B-B14F-4D97-AF65-F5344CB8AC3E}">
        <p14:creationId xmlns:p14="http://schemas.microsoft.com/office/powerpoint/2010/main" val="22766517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C35630-3B59-A022-4D24-57FC7122D2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B23E9C-BD94-F509-FE11-CFFC8C23A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Not all antihistamines are created equal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33B5FB-3FF8-46D0-2025-9E2DAD6950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766411"/>
            <a:ext cx="6780700" cy="532284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1546CF5-FE0B-260D-AF8C-3C75606F9920}"/>
              </a:ext>
            </a:extLst>
          </p:cNvPr>
          <p:cNvSpPr txBox="1"/>
          <p:nvPr/>
        </p:nvSpPr>
        <p:spPr>
          <a:xfrm>
            <a:off x="10226350" y="6382140"/>
            <a:ext cx="1965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Leceta</a:t>
            </a:r>
            <a:r>
              <a:rPr lang="en-US" dirty="0"/>
              <a:t> et al. 2021</a:t>
            </a:r>
          </a:p>
        </p:txBody>
      </p:sp>
    </p:spTree>
    <p:extLst>
      <p:ext uri="{BB962C8B-B14F-4D97-AF65-F5344CB8AC3E}">
        <p14:creationId xmlns:p14="http://schemas.microsoft.com/office/powerpoint/2010/main" val="3171605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A4B83F-33AF-A6FF-0784-83200C914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3700">
                <a:solidFill>
                  <a:srgbClr val="FFFFFF"/>
                </a:solidFill>
              </a:rPr>
              <a:t>Antihistamines have many uses and are safe!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289A5D-8A41-1828-5C8C-876755E112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30832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188067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B2007-B25B-BB7E-4172-607B22A8D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0A63C-8890-A3A9-28B2-36251CC4C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 of concept – CSU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79F8C-3820-5CAC-AD22-E1443380D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RCT in 2010 showing </a:t>
            </a:r>
            <a:r>
              <a:rPr lang="en-US" dirty="0" err="1"/>
              <a:t>updosing</a:t>
            </a:r>
            <a:r>
              <a:rPr lang="en-US" dirty="0"/>
              <a:t> up to 4x conventional doing of levocetirizine was effective for refractory urticaria </a:t>
            </a:r>
            <a:r>
              <a:rPr lang="en-US" b="1" dirty="0"/>
              <a:t>without increased somnolence or serious adverse events </a:t>
            </a:r>
            <a:r>
              <a:rPr lang="en-US" dirty="0"/>
              <a:t>at the higher doses during the study period </a:t>
            </a:r>
          </a:p>
          <a:p>
            <a:r>
              <a:rPr lang="en-US" dirty="0"/>
              <a:t>On the strength of this and related evidence, major guidelines endorsed up-dosing second-generation H1 antihistamines to as much as 4× before moving to biologics or immunosuppressants.</a:t>
            </a:r>
          </a:p>
          <a:p>
            <a:r>
              <a:rPr lang="en-US" b="1" dirty="0"/>
              <a:t>Would we be routinely doing this if concern for antihistamines and dementia?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155C17-811B-6A6E-56DC-029A75B6AA1C}"/>
              </a:ext>
            </a:extLst>
          </p:cNvPr>
          <p:cNvSpPr txBox="1"/>
          <p:nvPr/>
        </p:nvSpPr>
        <p:spPr>
          <a:xfrm>
            <a:off x="9797143" y="6382140"/>
            <a:ext cx="2394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Staevska</a:t>
            </a:r>
            <a:r>
              <a:rPr lang="en-US" dirty="0"/>
              <a:t> et al. 2010</a:t>
            </a:r>
          </a:p>
        </p:txBody>
      </p:sp>
    </p:spTree>
    <p:extLst>
      <p:ext uri="{BB962C8B-B14F-4D97-AF65-F5344CB8AC3E}">
        <p14:creationId xmlns:p14="http://schemas.microsoft.com/office/powerpoint/2010/main" val="11193474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3DAA02-3175-0985-B428-86821C934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7FD9C-8A73-C0C0-8CF6-128558106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Second generation antihistamines are safe and do not increase risk of dementia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DB884-3147-F77A-B9F3-F91F1C6B7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Pharmacologic distinctions are crucial</a:t>
            </a:r>
          </a:p>
          <a:p>
            <a:r>
              <a:rPr lang="en-US" dirty="0"/>
              <a:t>First-generation antihistamines cross the blood brain barrier and are known to cause </a:t>
            </a:r>
            <a:r>
              <a:rPr lang="en-US" b="1" dirty="0"/>
              <a:t>short-term</a:t>
            </a:r>
            <a:r>
              <a:rPr lang="en-US" dirty="0"/>
              <a:t> cognitive impairment as opposed to neurodegeneration </a:t>
            </a:r>
          </a:p>
          <a:p>
            <a:r>
              <a:rPr lang="en-US" dirty="0"/>
              <a:t>Second-generation antihistamines do not cross the BBB and have not been associated with dementia </a:t>
            </a:r>
          </a:p>
          <a:p>
            <a:r>
              <a:rPr lang="en-US" dirty="0"/>
              <a:t>Anticholinergics are implicated in dementia risk </a:t>
            </a:r>
          </a:p>
          <a:p>
            <a:r>
              <a:rPr lang="en-US" dirty="0"/>
              <a:t>Second generation antihistamines do not have significant anticholinergic activity </a:t>
            </a:r>
          </a:p>
          <a:p>
            <a:r>
              <a:rPr lang="en-US" b="1" dirty="0"/>
              <a:t>It would be premature to extrapolate dementia risk to the entire drug class of antihistamines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10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F1492F2-F90F-B4A5-D38A-9F924BF498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3FD0E-05AE-B8EF-BE39-8CB87CC60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6C7E9B6-FF39-42C5-2C8C-82B86AEEB0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1169683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1153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31067-ED30-9E58-BCA9-60BE6A090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892168"/>
          </a:xfrm>
        </p:spPr>
        <p:txBody>
          <a:bodyPr>
            <a:normAutofit/>
          </a:bodyPr>
          <a:lstStyle/>
          <a:p>
            <a:r>
              <a:rPr lang="en-US" dirty="0"/>
              <a:t>Antihistamines are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a significant clinical risk factor for dementia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1D2B49-8A11-EFA5-591C-A55136EAED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en-US" dirty="0"/>
              <a:t>Sid Aung, PGY-4</a:t>
            </a:r>
          </a:p>
          <a:p>
            <a:r>
              <a:rPr lang="en-US" dirty="0"/>
              <a:t>UCSF</a:t>
            </a:r>
          </a:p>
        </p:txBody>
      </p:sp>
    </p:spTree>
    <p:extLst>
      <p:ext uri="{BB962C8B-B14F-4D97-AF65-F5344CB8AC3E}">
        <p14:creationId xmlns:p14="http://schemas.microsoft.com/office/powerpoint/2010/main" val="29883940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16DD3-2CE3-9606-D0D6-7DF0091F0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3A5C47-E57F-37A7-C861-97149E851ED5}"/>
              </a:ext>
            </a:extLst>
          </p:cNvPr>
          <p:cNvSpPr txBox="1"/>
          <p:nvPr/>
        </p:nvSpPr>
        <p:spPr>
          <a:xfrm>
            <a:off x="2100470" y="3196081"/>
            <a:ext cx="2663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Anti-histamines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8CDE15-6137-0324-A9E5-83F90B208472}"/>
              </a:ext>
            </a:extLst>
          </p:cNvPr>
          <p:cNvSpPr txBox="1"/>
          <p:nvPr/>
        </p:nvSpPr>
        <p:spPr>
          <a:xfrm>
            <a:off x="7073348" y="3182778"/>
            <a:ext cx="19348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Dementia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85CB7A4-A698-5E85-5429-4D039E516797}"/>
              </a:ext>
            </a:extLst>
          </p:cNvPr>
          <p:cNvCxnSpPr>
            <a:cxnSpLocks/>
          </p:cNvCxnSpPr>
          <p:nvPr/>
        </p:nvCxnSpPr>
        <p:spPr>
          <a:xfrm>
            <a:off x="5148471" y="3527096"/>
            <a:ext cx="1146313" cy="197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6669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B153C-7450-AE21-9433-40E43854D4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9BED34-BB03-C879-56FB-3DEEEAA856EE}"/>
              </a:ext>
            </a:extLst>
          </p:cNvPr>
          <p:cNvSpPr txBox="1"/>
          <p:nvPr/>
        </p:nvSpPr>
        <p:spPr>
          <a:xfrm>
            <a:off x="2100470" y="3196081"/>
            <a:ext cx="2663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Anti-histamines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7F217-C741-D1D9-E67D-ABF56B599677}"/>
              </a:ext>
            </a:extLst>
          </p:cNvPr>
          <p:cNvSpPr txBox="1"/>
          <p:nvPr/>
        </p:nvSpPr>
        <p:spPr>
          <a:xfrm>
            <a:off x="5049699" y="2167781"/>
            <a:ext cx="1762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Insomnia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1EA45F-F5E4-F4F2-967E-2C2C0D122B16}"/>
              </a:ext>
            </a:extLst>
          </p:cNvPr>
          <p:cNvSpPr txBox="1"/>
          <p:nvPr/>
        </p:nvSpPr>
        <p:spPr>
          <a:xfrm>
            <a:off x="7073348" y="3182778"/>
            <a:ext cx="19348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Dementia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CDD812A-E574-BFE0-0C95-4F50A02FD501}"/>
              </a:ext>
            </a:extLst>
          </p:cNvPr>
          <p:cNvCxnSpPr>
            <a:cxnSpLocks/>
          </p:cNvCxnSpPr>
          <p:nvPr/>
        </p:nvCxnSpPr>
        <p:spPr>
          <a:xfrm>
            <a:off x="5148471" y="3527096"/>
            <a:ext cx="1146313" cy="197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81C46860-29C9-7026-2998-E6B6266BF21F}"/>
              </a:ext>
            </a:extLst>
          </p:cNvPr>
          <p:cNvSpPr txBox="1"/>
          <p:nvPr/>
        </p:nvSpPr>
        <p:spPr>
          <a:xfrm>
            <a:off x="4800600" y="1235055"/>
            <a:ext cx="2219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Advanced age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78F36A-FF73-EB33-2B02-6BE2BD05685D}"/>
              </a:ext>
            </a:extLst>
          </p:cNvPr>
          <p:cNvSpPr txBox="1"/>
          <p:nvPr/>
        </p:nvSpPr>
        <p:spPr>
          <a:xfrm>
            <a:off x="4785689" y="4565451"/>
            <a:ext cx="2170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Depression/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Mood disorder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707C0AC-8968-1F36-A0C2-69D57F6E7579}"/>
              </a:ext>
            </a:extLst>
          </p:cNvPr>
          <p:cNvSpPr txBox="1"/>
          <p:nvPr/>
        </p:nvSpPr>
        <p:spPr>
          <a:xfrm>
            <a:off x="4671391" y="50610"/>
            <a:ext cx="2729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      Alcohol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972E07-DFA1-B419-1735-49D136B6D55E}"/>
              </a:ext>
            </a:extLst>
          </p:cNvPr>
          <p:cNvSpPr txBox="1"/>
          <p:nvPr/>
        </p:nvSpPr>
        <p:spPr>
          <a:xfrm>
            <a:off x="4340086" y="5813229"/>
            <a:ext cx="3061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Sedentary, poor diet,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metabolic syndrome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9457EE2-FE38-B87C-5B09-AA2CFA7266EA}"/>
              </a:ext>
            </a:extLst>
          </p:cNvPr>
          <p:cNvCxnSpPr/>
          <p:nvPr/>
        </p:nvCxnSpPr>
        <p:spPr>
          <a:xfrm flipH="1">
            <a:off x="3732146" y="2462457"/>
            <a:ext cx="1013791" cy="6728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700887F-8BD9-CAAB-6374-D708BD25823F}"/>
              </a:ext>
            </a:extLst>
          </p:cNvPr>
          <p:cNvCxnSpPr>
            <a:cxnSpLocks/>
          </p:cNvCxnSpPr>
          <p:nvPr/>
        </p:nvCxnSpPr>
        <p:spPr>
          <a:xfrm flipH="1" flipV="1">
            <a:off x="6631055" y="2467094"/>
            <a:ext cx="977349" cy="7811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ECAF215-10DD-E4EF-7BA9-4B5F3110EC16}"/>
              </a:ext>
            </a:extLst>
          </p:cNvPr>
          <p:cNvCxnSpPr>
            <a:cxnSpLocks/>
          </p:cNvCxnSpPr>
          <p:nvPr/>
        </p:nvCxnSpPr>
        <p:spPr>
          <a:xfrm flipH="1" flipV="1">
            <a:off x="3710606" y="3810101"/>
            <a:ext cx="977349" cy="7811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A121BDB-D057-460C-56DB-082147BDE9D4}"/>
              </a:ext>
            </a:extLst>
          </p:cNvPr>
          <p:cNvCxnSpPr>
            <a:cxnSpLocks/>
          </p:cNvCxnSpPr>
          <p:nvPr/>
        </p:nvCxnSpPr>
        <p:spPr>
          <a:xfrm flipV="1">
            <a:off x="6674124" y="3791148"/>
            <a:ext cx="1083367" cy="970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68765CA-ECCD-C70A-F4BC-4A97885C52BE}"/>
              </a:ext>
            </a:extLst>
          </p:cNvPr>
          <p:cNvCxnSpPr>
            <a:cxnSpLocks/>
          </p:cNvCxnSpPr>
          <p:nvPr/>
        </p:nvCxnSpPr>
        <p:spPr>
          <a:xfrm flipH="1">
            <a:off x="3280738" y="1702086"/>
            <a:ext cx="1721131" cy="15334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89A3C35-31A2-CAE8-54EB-0B5383D4970B}"/>
              </a:ext>
            </a:extLst>
          </p:cNvPr>
          <p:cNvCxnSpPr>
            <a:cxnSpLocks/>
          </p:cNvCxnSpPr>
          <p:nvPr/>
        </p:nvCxnSpPr>
        <p:spPr>
          <a:xfrm>
            <a:off x="6733604" y="1767886"/>
            <a:ext cx="1141499" cy="1338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03A6871-157B-2D2A-D869-91A11E5E561A}"/>
              </a:ext>
            </a:extLst>
          </p:cNvPr>
          <p:cNvCxnSpPr>
            <a:cxnSpLocks/>
          </p:cNvCxnSpPr>
          <p:nvPr/>
        </p:nvCxnSpPr>
        <p:spPr>
          <a:xfrm flipH="1">
            <a:off x="6867939" y="3839265"/>
            <a:ext cx="1421294" cy="2115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6309874-AC33-A9B7-EA90-C1042B56C98E}"/>
              </a:ext>
            </a:extLst>
          </p:cNvPr>
          <p:cNvCxnSpPr>
            <a:cxnSpLocks/>
          </p:cNvCxnSpPr>
          <p:nvPr/>
        </p:nvCxnSpPr>
        <p:spPr>
          <a:xfrm>
            <a:off x="3072846" y="3751513"/>
            <a:ext cx="1598545" cy="20509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D2EAE3C-4209-95CB-37B7-7F0C5A715835}"/>
              </a:ext>
            </a:extLst>
          </p:cNvPr>
          <p:cNvCxnSpPr>
            <a:cxnSpLocks/>
          </p:cNvCxnSpPr>
          <p:nvPr/>
        </p:nvCxnSpPr>
        <p:spPr>
          <a:xfrm flipH="1">
            <a:off x="2835137" y="601663"/>
            <a:ext cx="2003565" cy="26446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8DB6DC1-3C39-AA45-CD2D-AA04E311690C}"/>
              </a:ext>
            </a:extLst>
          </p:cNvPr>
          <p:cNvCxnSpPr>
            <a:cxnSpLocks/>
          </p:cNvCxnSpPr>
          <p:nvPr/>
        </p:nvCxnSpPr>
        <p:spPr>
          <a:xfrm>
            <a:off x="6712642" y="642296"/>
            <a:ext cx="1549674" cy="24929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476DA2AA-AA8F-1FA7-702A-8E0273048A6B}"/>
              </a:ext>
            </a:extLst>
          </p:cNvPr>
          <p:cNvSpPr txBox="1"/>
          <p:nvPr/>
        </p:nvSpPr>
        <p:spPr>
          <a:xfrm>
            <a:off x="373957" y="961382"/>
            <a:ext cx="31941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Confounding</a:t>
            </a:r>
            <a:r>
              <a:rPr lang="en-US" sz="2000" dirty="0"/>
              <a:t> = associated with both the predictor and outcome but NOT in the causal pathway between the two; can create a spurious relationship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AAE9072-5994-B605-3662-577BC7A97918}"/>
              </a:ext>
            </a:extLst>
          </p:cNvPr>
          <p:cNvSpPr txBox="1"/>
          <p:nvPr/>
        </p:nvSpPr>
        <p:spPr>
          <a:xfrm>
            <a:off x="7401338" y="-47240"/>
            <a:ext cx="4790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FGA and alcohol are both commonly used self-medications for insomnia. </a:t>
            </a:r>
          </a:p>
          <a:p>
            <a:r>
              <a:rPr lang="en-US" dirty="0"/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A175218-7071-46EB-6592-372D69991113}"/>
              </a:ext>
            </a:extLst>
          </p:cNvPr>
          <p:cNvSpPr txBox="1"/>
          <p:nvPr/>
        </p:nvSpPr>
        <p:spPr>
          <a:xfrm>
            <a:off x="7529928" y="1041974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Elderly patients have much more chronic disease and polypharmacy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543BEFB-9B37-E2B6-1104-958C1B2CE760}"/>
              </a:ext>
            </a:extLst>
          </p:cNvPr>
          <p:cNvSpPr txBox="1"/>
          <p:nvPr/>
        </p:nvSpPr>
        <p:spPr>
          <a:xfrm>
            <a:off x="8283278" y="2088633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likely to use FGA if you have</a:t>
            </a:r>
          </a:p>
          <a:p>
            <a:r>
              <a:rPr lang="en-US" dirty="0"/>
              <a:t>insomnia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F7AC5A6-614D-0A87-730F-86054C213C8F}"/>
              </a:ext>
            </a:extLst>
          </p:cNvPr>
          <p:cNvCxnSpPr>
            <a:cxnSpLocks/>
          </p:cNvCxnSpPr>
          <p:nvPr/>
        </p:nvCxnSpPr>
        <p:spPr>
          <a:xfrm flipV="1">
            <a:off x="4149583" y="2718834"/>
            <a:ext cx="1121055" cy="36679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53A6364B-2657-1C5D-8D1A-D7B3650A26E5}"/>
              </a:ext>
            </a:extLst>
          </p:cNvPr>
          <p:cNvCxnSpPr>
            <a:cxnSpLocks/>
          </p:cNvCxnSpPr>
          <p:nvPr/>
        </p:nvCxnSpPr>
        <p:spPr>
          <a:xfrm>
            <a:off x="6111321" y="2759122"/>
            <a:ext cx="1069905" cy="43086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BE07A59-6565-4765-4EB6-43EBB1726D79}"/>
              </a:ext>
            </a:extLst>
          </p:cNvPr>
          <p:cNvSpPr txBox="1"/>
          <p:nvPr/>
        </p:nvSpPr>
        <p:spPr>
          <a:xfrm>
            <a:off x="7951306" y="4380785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likely to use antihistamine for anxiety/somatic symptoms 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D5CEF61-F9D8-2277-CB2A-4F968E9461D7}"/>
              </a:ext>
            </a:extLst>
          </p:cNvPr>
          <p:cNvSpPr txBox="1"/>
          <p:nvPr/>
        </p:nvSpPr>
        <p:spPr>
          <a:xfrm>
            <a:off x="7595151" y="5720896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Allergies/Atopy negatively impacts exercise</a:t>
            </a:r>
          </a:p>
          <a:p>
            <a:r>
              <a:rPr lang="en-US" dirty="0"/>
              <a:t>tolerance </a:t>
            </a:r>
          </a:p>
        </p:txBody>
      </p:sp>
    </p:spTree>
    <p:extLst>
      <p:ext uri="{BB962C8B-B14F-4D97-AF65-F5344CB8AC3E}">
        <p14:creationId xmlns:p14="http://schemas.microsoft.com/office/powerpoint/2010/main" val="1272302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ECABA5-AFED-3E7E-B134-3BC2DD321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DBD0C-FCAA-ADDF-3555-C387047C3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Many known risk factors for dementia confounded antihistamines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99EEE-5874-953C-2F2F-8DF559B18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Advanced age </a:t>
            </a:r>
          </a:p>
          <a:p>
            <a:r>
              <a:rPr lang="en-US" dirty="0"/>
              <a:t>Medical comorbidities </a:t>
            </a:r>
          </a:p>
          <a:p>
            <a:pPr lvl="1"/>
            <a:r>
              <a:rPr lang="en-US" dirty="0"/>
              <a:t>Hypertension, diabetes, high cholesterol, obesity (particularly mid-life)</a:t>
            </a:r>
          </a:p>
          <a:p>
            <a:r>
              <a:rPr lang="en-US" dirty="0"/>
              <a:t>Lifestyle</a:t>
            </a:r>
          </a:p>
          <a:p>
            <a:pPr lvl="1"/>
            <a:r>
              <a:rPr lang="en-US" dirty="0"/>
              <a:t>Sedentary lifestyle, poor diet/nutrition, smoking, excessive alcohol consumption </a:t>
            </a:r>
          </a:p>
          <a:p>
            <a:r>
              <a:rPr lang="en-US" dirty="0"/>
              <a:t>Sleep</a:t>
            </a:r>
          </a:p>
          <a:p>
            <a:pPr lvl="1"/>
            <a:r>
              <a:rPr lang="en-US" dirty="0"/>
              <a:t>Insomnia, sleep disturbances </a:t>
            </a:r>
          </a:p>
          <a:p>
            <a:r>
              <a:rPr lang="en-US" dirty="0"/>
              <a:t>Neuropsychiatric </a:t>
            </a:r>
          </a:p>
          <a:p>
            <a:pPr lvl="1"/>
            <a:r>
              <a:rPr lang="en-US" dirty="0"/>
              <a:t>Depression, low cognitive engagement, low social engagement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75DD963-A610-1E7F-EF06-00906D386722}"/>
              </a:ext>
            </a:extLst>
          </p:cNvPr>
          <p:cNvSpPr txBox="1"/>
          <p:nvPr/>
        </p:nvSpPr>
        <p:spPr>
          <a:xfrm>
            <a:off x="8587409" y="6382140"/>
            <a:ext cx="3604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Peters et al. 2019   |   Shi et al. 2017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3479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E5C73-5939-3366-6344-4C5E51A71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5251969-B2D9-BFD2-D2D5-3B332BAC6A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521" y="204647"/>
            <a:ext cx="8634958" cy="2957472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96469496-1D28-CE2D-04E2-A0254A993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1" y="3429000"/>
            <a:ext cx="10611679" cy="307781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Exposure: Cumulative use of strong anticholinergics (including FGA) over 10 years prior to baseline and during follow-up (using pharmacy dispensing data), measured as total standardized daily doses (TSDD) in patients &gt;65 </a:t>
            </a:r>
          </a:p>
          <a:p>
            <a:r>
              <a:rPr lang="en-US" dirty="0"/>
              <a:t>Primary outcome: incident all-cause dementia (ascertained from medical records diagnostic codes or cognitive testing). Secondary outcome looking only at Alzheimer’s Dementia </a:t>
            </a:r>
          </a:p>
          <a:p>
            <a:r>
              <a:rPr lang="en-US" dirty="0"/>
              <a:t>Result: Compared with no exposure (0 TSDD), increasing categories of cumulative anticholinergic use were associated with increasing hazard ratios (HRs) for dementia with a peak of HR 1.54 for TSDD 1095 (~3 years). </a:t>
            </a:r>
          </a:p>
        </p:txBody>
      </p:sp>
    </p:spTree>
    <p:extLst>
      <p:ext uri="{BB962C8B-B14F-4D97-AF65-F5344CB8AC3E}">
        <p14:creationId xmlns:p14="http://schemas.microsoft.com/office/powerpoint/2010/main" val="361324911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65158E-B1F3-69BB-8D1C-B3638043A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BB10206-BF0C-CFFE-2A00-20E96A486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521" y="204647"/>
            <a:ext cx="8634958" cy="2957472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5E013DF-186E-0A54-0B23-8FC3C0747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1" y="3429000"/>
            <a:ext cx="10611679" cy="30778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Confounding</a:t>
            </a:r>
          </a:p>
          <a:p>
            <a:r>
              <a:rPr lang="en-US" u="sng" dirty="0"/>
              <a:t>Covariates included in the adjusted model</a:t>
            </a:r>
            <a:r>
              <a:rPr lang="en-US" dirty="0"/>
              <a:t>: age, education (at least some college versus none), BMI, self-report of smoking, self-report exercise, self-reported CAD, HTN and DM2 inferred from pharmacy data on medications, self-report of depressive symptoms, use of benzodiazepines as a proxy for sleep or anxiety </a:t>
            </a:r>
          </a:p>
          <a:p>
            <a:r>
              <a:rPr lang="en-US" dirty="0"/>
              <a:t>These are imperfect ways to measure potential confounders (self report, proxies), pharmacy dispensing does not mean they were taken</a:t>
            </a:r>
          </a:p>
          <a:p>
            <a:r>
              <a:rPr lang="en-US" dirty="0"/>
              <a:t>Missing many potential confounders - alcohol, diet, lipids </a:t>
            </a:r>
          </a:p>
        </p:txBody>
      </p:sp>
    </p:spTree>
    <p:extLst>
      <p:ext uri="{BB962C8B-B14F-4D97-AF65-F5344CB8AC3E}">
        <p14:creationId xmlns:p14="http://schemas.microsoft.com/office/powerpoint/2010/main" val="2477102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C8E7E7-51CE-CB7A-4561-505EEFDF15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12860609-9332-C0EA-2A34-029F900D1F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925" y="156399"/>
            <a:ext cx="8148150" cy="3198150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6AAC410B-450E-9857-A403-7D9DD4AC6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3617843"/>
            <a:ext cx="10677940" cy="308375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Nested case-control study in primary care setting in England, with patients &gt; 55 years old with new dementia diagnosis between 2005-2015 with matched controls without dementia by age, sex, practice setting, and time </a:t>
            </a:r>
          </a:p>
          <a:p>
            <a:r>
              <a:rPr lang="en-US" dirty="0"/>
              <a:t>Exposure: Strong anticholinergic drugs across multiple drug classes in the 1 to 11 years prior to dementia diagnosis by TSDD </a:t>
            </a:r>
          </a:p>
          <a:p>
            <a:r>
              <a:rPr lang="en-US" dirty="0"/>
              <a:t>Outcome: Dementia diagnosis as recorded in primary care or hospital records or death certificate data. Also included patients with prescription of donepezil, rivastigmine, memantine. </a:t>
            </a:r>
          </a:p>
          <a:p>
            <a:r>
              <a:rPr lang="en-US" dirty="0"/>
              <a:t>Result: Increased odds of dementia with high anticholinergic exposure by increasing TSDD class, compared to nonuse, with peak adjusted OR ~1.29 at highest TSDD (&gt;1095 TSDDs)</a:t>
            </a:r>
          </a:p>
        </p:txBody>
      </p:sp>
    </p:spTree>
    <p:extLst>
      <p:ext uri="{BB962C8B-B14F-4D97-AF65-F5344CB8AC3E}">
        <p14:creationId xmlns:p14="http://schemas.microsoft.com/office/powerpoint/2010/main" val="39670194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4692B-6B4F-46BB-7374-E4953B4A6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FE75CB46-BFAB-0060-B811-0D4E6B75CB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925" y="156399"/>
            <a:ext cx="8148150" cy="3198150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946F0FE1-2E10-0643-AB2C-A51D71C25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3617843"/>
            <a:ext cx="10677940" cy="308375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Confounding</a:t>
            </a:r>
          </a:p>
          <a:p>
            <a:r>
              <a:rPr lang="en-US" u="sng" dirty="0"/>
              <a:t>Covariates included in the adjusted model</a:t>
            </a:r>
            <a:r>
              <a:rPr lang="en-US" dirty="0"/>
              <a:t>: BMI, smoking and alcohol use by report in medical record, comorbidities in the record (HTN, DM2, CAD, HLD, depression) </a:t>
            </a:r>
          </a:p>
          <a:p>
            <a:r>
              <a:rPr lang="en-US" dirty="0"/>
              <a:t>Relies on self-report, and on the assumption of correct labeling in the chart </a:t>
            </a:r>
          </a:p>
          <a:p>
            <a:r>
              <a:rPr lang="en-US" dirty="0"/>
              <a:t>Did not include confounders including sleep patterns/insomnia, sedentary behavior, diet, exercise, education, etc. </a:t>
            </a:r>
          </a:p>
        </p:txBody>
      </p:sp>
    </p:spTree>
    <p:extLst>
      <p:ext uri="{BB962C8B-B14F-4D97-AF65-F5344CB8AC3E}">
        <p14:creationId xmlns:p14="http://schemas.microsoft.com/office/powerpoint/2010/main" val="3253661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0BBE38-1E55-7D85-A76E-22EE50F49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884F7-6916-70E3-9655-A802EE966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7D91F-B735-C49A-4EFA-6A1CB231E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studies do not demonstrate an association between antihistamines and dementia </a:t>
            </a:r>
          </a:p>
          <a:p>
            <a:r>
              <a:rPr lang="en-US" dirty="0"/>
              <a:t>The subset of studies that do show an association are limited to first generation antihistamines in context of anticholinergic effect</a:t>
            </a:r>
          </a:p>
          <a:p>
            <a:r>
              <a:rPr lang="en-US" dirty="0"/>
              <a:t>Even those few studies are observational in scope and are limited by significant confounding </a:t>
            </a:r>
          </a:p>
          <a:p>
            <a:r>
              <a:rPr lang="en-US" dirty="0"/>
              <a:t>Second generation antihistamines have minimal anticholinergic activity and do not cross the blood brain barrier – they are safe and do not increase dementia risk </a:t>
            </a:r>
          </a:p>
        </p:txBody>
      </p:sp>
    </p:spTree>
    <p:extLst>
      <p:ext uri="{BB962C8B-B14F-4D97-AF65-F5344CB8AC3E}">
        <p14:creationId xmlns:p14="http://schemas.microsoft.com/office/powerpoint/2010/main" val="20481206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3FB16-F582-5C3F-B69E-8017A4BBD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ED9B0-399F-F63E-09AB-4D3A4E30A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958806"/>
          </a:xfrm>
        </p:spPr>
        <p:txBody>
          <a:bodyPr>
            <a:normAutofit/>
          </a:bodyPr>
          <a:lstStyle/>
          <a:p>
            <a:r>
              <a:rPr lang="en-US" dirty="0"/>
              <a:t>Rebuttal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B8DD95-F901-2B92-0F1B-235C478C5B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5225240"/>
            <a:ext cx="10058400" cy="1143000"/>
          </a:xfrm>
        </p:spPr>
        <p:txBody>
          <a:bodyPr>
            <a:normAutofit/>
          </a:bodyPr>
          <a:lstStyle/>
          <a:p>
            <a:r>
              <a:rPr lang="en-US" dirty="0"/>
              <a:t>Sid Aung, PGY-4</a:t>
            </a:r>
          </a:p>
          <a:p>
            <a:r>
              <a:rPr lang="en-US" dirty="0"/>
              <a:t>UCSF</a:t>
            </a:r>
          </a:p>
        </p:txBody>
      </p:sp>
    </p:spTree>
    <p:extLst>
      <p:ext uri="{BB962C8B-B14F-4D97-AF65-F5344CB8AC3E}">
        <p14:creationId xmlns:p14="http://schemas.microsoft.com/office/powerpoint/2010/main" val="20726200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D25CC-BEBD-6B3A-14CC-6CEA01BCD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9C2612D-A18D-8A15-9E82-073BE4F44F1B}"/>
              </a:ext>
            </a:extLst>
          </p:cNvPr>
          <p:cNvSpPr txBox="1"/>
          <p:nvPr/>
        </p:nvSpPr>
        <p:spPr>
          <a:xfrm>
            <a:off x="2100470" y="3196081"/>
            <a:ext cx="26636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Anti-histamines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C64F66-A22C-A8E9-6762-3ACEEDC3667E}"/>
              </a:ext>
            </a:extLst>
          </p:cNvPr>
          <p:cNvSpPr txBox="1"/>
          <p:nvPr/>
        </p:nvSpPr>
        <p:spPr>
          <a:xfrm>
            <a:off x="5049699" y="2167781"/>
            <a:ext cx="17625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Insomnia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BA7F83-D807-C812-8A06-6098DDFF9A52}"/>
              </a:ext>
            </a:extLst>
          </p:cNvPr>
          <p:cNvSpPr txBox="1"/>
          <p:nvPr/>
        </p:nvSpPr>
        <p:spPr>
          <a:xfrm>
            <a:off x="7073348" y="3182778"/>
            <a:ext cx="193481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dirty="0"/>
              <a:t>Dementia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57CEA9D-AAA6-C92B-3AB7-4B9D8A474CEE}"/>
              </a:ext>
            </a:extLst>
          </p:cNvPr>
          <p:cNvCxnSpPr>
            <a:cxnSpLocks/>
          </p:cNvCxnSpPr>
          <p:nvPr/>
        </p:nvCxnSpPr>
        <p:spPr>
          <a:xfrm>
            <a:off x="5148471" y="3527096"/>
            <a:ext cx="1146313" cy="1973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8F97651-CBA3-533D-EB89-1292124FF81A}"/>
              </a:ext>
            </a:extLst>
          </p:cNvPr>
          <p:cNvSpPr txBox="1"/>
          <p:nvPr/>
        </p:nvSpPr>
        <p:spPr>
          <a:xfrm>
            <a:off x="4800600" y="1235055"/>
            <a:ext cx="22197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Advanced age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95402BC-140E-7A13-9A3C-0E890F62B358}"/>
              </a:ext>
            </a:extLst>
          </p:cNvPr>
          <p:cNvSpPr txBox="1"/>
          <p:nvPr/>
        </p:nvSpPr>
        <p:spPr>
          <a:xfrm>
            <a:off x="4785689" y="4565451"/>
            <a:ext cx="2170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Depression/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Mood disorder 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3A60DD2-AD73-5772-A5FF-6C89BDAEA0A4}"/>
              </a:ext>
            </a:extLst>
          </p:cNvPr>
          <p:cNvSpPr txBox="1"/>
          <p:nvPr/>
        </p:nvSpPr>
        <p:spPr>
          <a:xfrm>
            <a:off x="4671391" y="50610"/>
            <a:ext cx="2729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         Alcohol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E08C35A-5DAE-5681-1858-67A4E1F11ECA}"/>
              </a:ext>
            </a:extLst>
          </p:cNvPr>
          <p:cNvSpPr txBox="1"/>
          <p:nvPr/>
        </p:nvSpPr>
        <p:spPr>
          <a:xfrm>
            <a:off x="4340086" y="5813229"/>
            <a:ext cx="3061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Sedentary, poor diet,</a:t>
            </a:r>
          </a:p>
          <a:p>
            <a:r>
              <a:rPr lang="en-US" sz="2400" dirty="0">
                <a:solidFill>
                  <a:srgbClr val="FF0000"/>
                </a:solidFill>
              </a:rPr>
              <a:t>metabolic syndrome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655C12D-7DC8-2674-42D8-AF9DD572FC2E}"/>
              </a:ext>
            </a:extLst>
          </p:cNvPr>
          <p:cNvCxnSpPr/>
          <p:nvPr/>
        </p:nvCxnSpPr>
        <p:spPr>
          <a:xfrm flipH="1">
            <a:off x="3732146" y="2462457"/>
            <a:ext cx="1013791" cy="67283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336D4A2-317D-71C0-9D12-0F015CEB650C}"/>
              </a:ext>
            </a:extLst>
          </p:cNvPr>
          <p:cNvCxnSpPr>
            <a:cxnSpLocks/>
          </p:cNvCxnSpPr>
          <p:nvPr/>
        </p:nvCxnSpPr>
        <p:spPr>
          <a:xfrm flipH="1" flipV="1">
            <a:off x="6631055" y="2467094"/>
            <a:ext cx="977349" cy="7811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4A4AECB-CDD0-D48F-43F6-4859A6D3EC00}"/>
              </a:ext>
            </a:extLst>
          </p:cNvPr>
          <p:cNvCxnSpPr>
            <a:cxnSpLocks/>
          </p:cNvCxnSpPr>
          <p:nvPr/>
        </p:nvCxnSpPr>
        <p:spPr>
          <a:xfrm flipH="1" flipV="1">
            <a:off x="3710606" y="3810101"/>
            <a:ext cx="977349" cy="78110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E623F6F-3704-8143-CAB4-B77DEC6AFA1F}"/>
              </a:ext>
            </a:extLst>
          </p:cNvPr>
          <p:cNvCxnSpPr>
            <a:cxnSpLocks/>
          </p:cNvCxnSpPr>
          <p:nvPr/>
        </p:nvCxnSpPr>
        <p:spPr>
          <a:xfrm flipV="1">
            <a:off x="6674124" y="3791148"/>
            <a:ext cx="1083367" cy="9704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8987858-E071-5836-CF95-7798DC307A0D}"/>
              </a:ext>
            </a:extLst>
          </p:cNvPr>
          <p:cNvCxnSpPr>
            <a:cxnSpLocks/>
          </p:cNvCxnSpPr>
          <p:nvPr/>
        </p:nvCxnSpPr>
        <p:spPr>
          <a:xfrm flipH="1">
            <a:off x="3280738" y="1702086"/>
            <a:ext cx="1721131" cy="153348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8C05E88-F832-212C-0553-919775E1A024}"/>
              </a:ext>
            </a:extLst>
          </p:cNvPr>
          <p:cNvCxnSpPr>
            <a:cxnSpLocks/>
          </p:cNvCxnSpPr>
          <p:nvPr/>
        </p:nvCxnSpPr>
        <p:spPr>
          <a:xfrm>
            <a:off x="6733604" y="1767886"/>
            <a:ext cx="1141499" cy="133879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28CB4FA-2596-A41A-B539-D583B51E3FC0}"/>
              </a:ext>
            </a:extLst>
          </p:cNvPr>
          <p:cNvCxnSpPr>
            <a:cxnSpLocks/>
          </p:cNvCxnSpPr>
          <p:nvPr/>
        </p:nvCxnSpPr>
        <p:spPr>
          <a:xfrm flipH="1">
            <a:off x="6867939" y="3839265"/>
            <a:ext cx="1421294" cy="21154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DD64984-1D8C-4A53-6677-516AC29D471F}"/>
              </a:ext>
            </a:extLst>
          </p:cNvPr>
          <p:cNvCxnSpPr>
            <a:cxnSpLocks/>
          </p:cNvCxnSpPr>
          <p:nvPr/>
        </p:nvCxnSpPr>
        <p:spPr>
          <a:xfrm>
            <a:off x="3072846" y="3751513"/>
            <a:ext cx="1598545" cy="205098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82171FD-089C-5398-BC47-927D23046414}"/>
              </a:ext>
            </a:extLst>
          </p:cNvPr>
          <p:cNvCxnSpPr>
            <a:cxnSpLocks/>
          </p:cNvCxnSpPr>
          <p:nvPr/>
        </p:nvCxnSpPr>
        <p:spPr>
          <a:xfrm flipH="1">
            <a:off x="2835137" y="601663"/>
            <a:ext cx="2003565" cy="264464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DE5E3E4-8AA7-7A50-AC74-32CA108C99CA}"/>
              </a:ext>
            </a:extLst>
          </p:cNvPr>
          <p:cNvCxnSpPr>
            <a:cxnSpLocks/>
          </p:cNvCxnSpPr>
          <p:nvPr/>
        </p:nvCxnSpPr>
        <p:spPr>
          <a:xfrm>
            <a:off x="6712642" y="642296"/>
            <a:ext cx="1549674" cy="24929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DE1FD3E2-56ED-E02F-F360-D8BA292C1644}"/>
              </a:ext>
            </a:extLst>
          </p:cNvPr>
          <p:cNvSpPr txBox="1"/>
          <p:nvPr/>
        </p:nvSpPr>
        <p:spPr>
          <a:xfrm>
            <a:off x="373957" y="961382"/>
            <a:ext cx="319418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Confounding</a:t>
            </a:r>
            <a:r>
              <a:rPr lang="en-US" sz="2000" dirty="0"/>
              <a:t> = associated with both the predictor and outcome but NOT in the causal pathway between the two; can create a spurious relationship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78C7228-6DB7-3F19-A899-9975297496C0}"/>
              </a:ext>
            </a:extLst>
          </p:cNvPr>
          <p:cNvSpPr txBox="1"/>
          <p:nvPr/>
        </p:nvSpPr>
        <p:spPr>
          <a:xfrm>
            <a:off x="7401338" y="-47240"/>
            <a:ext cx="47906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FGA and alcohol are both commonly use self-medications for insomnia. </a:t>
            </a:r>
          </a:p>
          <a:p>
            <a:r>
              <a:rPr lang="en-US" dirty="0"/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B427919-85C9-978D-4B35-C3E570DC7DAF}"/>
              </a:ext>
            </a:extLst>
          </p:cNvPr>
          <p:cNvSpPr txBox="1"/>
          <p:nvPr/>
        </p:nvSpPr>
        <p:spPr>
          <a:xfrm>
            <a:off x="7529928" y="1041974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Elderly patients have much more chronic disease and polypharmacy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6FB713F-4AE6-6ECF-E2B4-CFF8B6EAD22D}"/>
              </a:ext>
            </a:extLst>
          </p:cNvPr>
          <p:cNvSpPr txBox="1"/>
          <p:nvPr/>
        </p:nvSpPr>
        <p:spPr>
          <a:xfrm>
            <a:off x="8283278" y="2088633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likely to use FGA if you have</a:t>
            </a:r>
          </a:p>
          <a:p>
            <a:r>
              <a:rPr lang="en-US" dirty="0"/>
              <a:t>insomnia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12B7CCB-2DB3-C68B-10C5-261D008D77E6}"/>
              </a:ext>
            </a:extLst>
          </p:cNvPr>
          <p:cNvCxnSpPr>
            <a:cxnSpLocks/>
          </p:cNvCxnSpPr>
          <p:nvPr/>
        </p:nvCxnSpPr>
        <p:spPr>
          <a:xfrm flipV="1">
            <a:off x="4149583" y="2718834"/>
            <a:ext cx="1121055" cy="366794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65A05D60-6675-E38A-69C6-1D73E4EBCBE4}"/>
              </a:ext>
            </a:extLst>
          </p:cNvPr>
          <p:cNvCxnSpPr>
            <a:cxnSpLocks/>
          </p:cNvCxnSpPr>
          <p:nvPr/>
        </p:nvCxnSpPr>
        <p:spPr>
          <a:xfrm>
            <a:off x="6111321" y="2759122"/>
            <a:ext cx="1069905" cy="430863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id="{FA6DC1A8-4ED8-41B9-2FE6-7F6C53554311}"/>
              </a:ext>
            </a:extLst>
          </p:cNvPr>
          <p:cNvSpPr txBox="1"/>
          <p:nvPr/>
        </p:nvSpPr>
        <p:spPr>
          <a:xfrm>
            <a:off x="7951306" y="4380785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More likely to use antihistamine for anxiety/somatic symptoms 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9847855-9F45-70D8-07AE-41B70054E3DC}"/>
              </a:ext>
            </a:extLst>
          </p:cNvPr>
          <p:cNvSpPr txBox="1"/>
          <p:nvPr/>
        </p:nvSpPr>
        <p:spPr>
          <a:xfrm>
            <a:off x="7595151" y="5720896"/>
            <a:ext cx="4790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Allergies/Atopy negatively impacts exercise</a:t>
            </a:r>
          </a:p>
          <a:p>
            <a:r>
              <a:rPr lang="en-US" dirty="0"/>
              <a:t>tolerance </a:t>
            </a:r>
          </a:p>
        </p:txBody>
      </p:sp>
    </p:spTree>
    <p:extLst>
      <p:ext uri="{BB962C8B-B14F-4D97-AF65-F5344CB8AC3E}">
        <p14:creationId xmlns:p14="http://schemas.microsoft.com/office/powerpoint/2010/main" val="3353498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6F682-3BC6-2B94-6C4C-1D439AAAD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599"/>
            <a:ext cx="10515600" cy="55673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Vaccines </a:t>
            </a:r>
            <a:r>
              <a:rPr lang="en-US" sz="4800" dirty="0">
                <a:sym typeface="Wingdings" panose="05000000000000000000" pitchFamily="2" charset="2"/>
              </a:rPr>
              <a:t> Autism</a:t>
            </a:r>
          </a:p>
          <a:p>
            <a:pPr marL="0" indent="0" algn="ctr">
              <a:buNone/>
            </a:pPr>
            <a:endParaRPr lang="en-US" sz="4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4800" dirty="0">
                <a:sym typeface="Wingdings" panose="05000000000000000000" pitchFamily="2" charset="2"/>
              </a:rPr>
              <a:t>Tylenol in pregnancy  Autism</a:t>
            </a:r>
          </a:p>
          <a:p>
            <a:pPr marL="0" indent="0" algn="ctr">
              <a:buNone/>
            </a:pPr>
            <a:endParaRPr lang="en-US" sz="4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4800" dirty="0">
                <a:sym typeface="Wingdings" panose="05000000000000000000" pitchFamily="2" charset="2"/>
              </a:rPr>
              <a:t>Antihistamines  Dementia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143748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79ED0-1C20-C9C3-F58D-EFE1F51C4D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B9608F8-DEB6-CA3D-BB92-0565137F8F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521" y="204647"/>
            <a:ext cx="8634958" cy="2957472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B5FC4EE-916E-C112-E013-AEF24FEBC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1" y="3429000"/>
            <a:ext cx="10611679" cy="30778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What about antihistamines alone? </a:t>
            </a:r>
          </a:p>
          <a:p>
            <a:r>
              <a:rPr lang="en-US" dirty="0"/>
              <a:t>Drugs grouped into classes, one of which was first generation antihistamines </a:t>
            </a:r>
          </a:p>
          <a:p>
            <a:r>
              <a:rPr lang="en-US" dirty="0"/>
              <a:t>Sub analyses by drug classes only looked at whether a difference existed between antidepressants and “other anticholinergic classes” </a:t>
            </a:r>
          </a:p>
          <a:p>
            <a:r>
              <a:rPr lang="en-US" b="1" dirty="0"/>
              <a:t>They did not explore antihistamines as an independent predictor. </a:t>
            </a:r>
          </a:p>
        </p:txBody>
      </p:sp>
    </p:spTree>
    <p:extLst>
      <p:ext uri="{BB962C8B-B14F-4D97-AF65-F5344CB8AC3E}">
        <p14:creationId xmlns:p14="http://schemas.microsoft.com/office/powerpoint/2010/main" val="35800208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EC747-C937-C5F6-8650-6994BA7AA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Content Placeholder 10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0DCBF52-4533-BDA7-80A9-F0034E7656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521" y="204647"/>
            <a:ext cx="8634958" cy="2957472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87A2AD05-8D5C-2285-9AE0-98C1289681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1" y="3429000"/>
            <a:ext cx="10611679" cy="307781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Outcome ascertainment:</a:t>
            </a:r>
          </a:p>
          <a:p>
            <a:r>
              <a:rPr lang="en-US" dirty="0"/>
              <a:t>We know that anticholinergics cause acute cognitive impairment and sedation </a:t>
            </a:r>
          </a:p>
          <a:p>
            <a:r>
              <a:rPr lang="en-US" dirty="0"/>
              <a:t>They ascertained outcome of dementia by cognitive testing. They did not instruct patients to hold anticholinergics prior to testing!</a:t>
            </a:r>
          </a:p>
          <a:p>
            <a:r>
              <a:rPr lang="en-US" b="1" dirty="0"/>
              <a:t>How do you know what you’re measuring is chronic neurodegeneration versus acute/reversible cognitive impairment? </a:t>
            </a:r>
          </a:p>
        </p:txBody>
      </p:sp>
    </p:spTree>
    <p:extLst>
      <p:ext uri="{BB962C8B-B14F-4D97-AF65-F5344CB8AC3E}">
        <p14:creationId xmlns:p14="http://schemas.microsoft.com/office/powerpoint/2010/main" val="226300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58A4B-8891-E22D-6CFC-D627C98CA4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Content Placeholder 19">
            <a:extLst>
              <a:ext uri="{FF2B5EF4-FFF2-40B4-BE49-F238E27FC236}">
                <a16:creationId xmlns:a16="http://schemas.microsoft.com/office/drawing/2014/main" id="{FD92CA4F-B1EF-AC30-2961-6B4B57382B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1925" y="156399"/>
            <a:ext cx="8148150" cy="3198150"/>
          </a:xfrm>
          <a:custGeom>
            <a:avLst/>
            <a:gdLst/>
            <a:ahLst/>
            <a:cxnLst/>
            <a:rect l="l" t="t" r="r" b="b"/>
            <a:pathLst>
              <a:path w="10580201" h="2957472">
                <a:moveTo>
                  <a:pt x="88961" y="0"/>
                </a:moveTo>
                <a:lnTo>
                  <a:pt x="10491240" y="0"/>
                </a:lnTo>
                <a:cubicBezTo>
                  <a:pt x="10540372" y="0"/>
                  <a:pt x="10580201" y="39829"/>
                  <a:pt x="10580201" y="88961"/>
                </a:cubicBezTo>
                <a:lnTo>
                  <a:pt x="10580201" y="2868511"/>
                </a:lnTo>
                <a:cubicBezTo>
                  <a:pt x="10580201" y="2917643"/>
                  <a:pt x="10540372" y="2957472"/>
                  <a:pt x="10491240" y="2957472"/>
                </a:cubicBezTo>
                <a:lnTo>
                  <a:pt x="88961" y="2957472"/>
                </a:lnTo>
                <a:cubicBezTo>
                  <a:pt x="39829" y="2957472"/>
                  <a:pt x="0" y="2917643"/>
                  <a:pt x="0" y="2868511"/>
                </a:cubicBezTo>
                <a:lnTo>
                  <a:pt x="0" y="88961"/>
                </a:lnTo>
                <a:cubicBezTo>
                  <a:pt x="0" y="39829"/>
                  <a:pt x="39829" y="0"/>
                  <a:pt x="88961" y="0"/>
                </a:cubicBezTo>
                <a:close/>
              </a:path>
            </a:pathLst>
          </a:custGeom>
        </p:spPr>
      </p:pic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9BC57D18-882C-DCD6-CC05-495B222058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1" y="3617843"/>
            <a:ext cx="10677940" cy="30837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What about antihistamines as an independent predictor?</a:t>
            </a:r>
          </a:p>
          <a:p>
            <a:r>
              <a:rPr lang="en-US" dirty="0"/>
              <a:t>In the highest &gt;1095 TSDD, after adjusting for all other anticholinergic drug classes and confounders, antihistamines had lowest point estimate (OR 1.14) and was NOT statistically significant (95% CI 0.98 – 1.34) </a:t>
            </a:r>
          </a:p>
          <a:p>
            <a:r>
              <a:rPr lang="en-US" dirty="0"/>
              <a:t>In lower TSDD groups, odds ratios were basically null (1-1.03) for antihistamines. </a:t>
            </a:r>
          </a:p>
        </p:txBody>
      </p:sp>
    </p:spTree>
    <p:extLst>
      <p:ext uri="{BB962C8B-B14F-4D97-AF65-F5344CB8AC3E}">
        <p14:creationId xmlns:p14="http://schemas.microsoft.com/office/powerpoint/2010/main" val="36362551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74B0B678-CD10-4371-96E5-2706F4579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A9270323-9616-4384-857D-E86B78272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>
            <a:off x="-2340441" y="2666183"/>
            <a:ext cx="5860051" cy="527712"/>
            <a:chOff x="6081624" y="1998368"/>
            <a:chExt cx="5613457" cy="782175"/>
          </a:xfrm>
          <a:solidFill>
            <a:schemeClr val="accent4"/>
          </a:solidFill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8A3838D5-9565-4601-BAC3-D1B5BDB803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3349A4B8-3246-4579-922E-FE1155C7F0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6081624" y="1998844"/>
              <a:ext cx="5372968" cy="7816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Rectangle 52">
            <a:extLst>
              <a:ext uri="{FF2B5EF4-FFF2-40B4-BE49-F238E27FC236}">
                <a16:creationId xmlns:a16="http://schemas.microsoft.com/office/drawing/2014/main" id="{CBC4F608-B4B8-48C3-9572-C0F061B1C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9528" y="517897"/>
            <a:ext cx="11111729" cy="585796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white background with black text&#10;&#10;AI-generated content may be incorrect.">
            <a:extLst>
              <a:ext uri="{FF2B5EF4-FFF2-40B4-BE49-F238E27FC236}">
                <a16:creationId xmlns:a16="http://schemas.microsoft.com/office/drawing/2014/main" id="{8DB8FF56-E552-412C-1DE5-B68FD2CEF1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738" y="1248988"/>
            <a:ext cx="5302570" cy="1551001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1382A32C-5B0C-4B1C-A074-76C6DBCC9F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957331" y="2188548"/>
            <a:ext cx="5041025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0E226A-8985-159F-409E-721F876E97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424" y="4495067"/>
            <a:ext cx="5739230" cy="631315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10170-8B03-A9FE-938E-4E62F2B10E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8786" y="2508105"/>
            <a:ext cx="5408813" cy="3632493"/>
          </a:xfrm>
        </p:spPr>
        <p:txBody>
          <a:bodyPr anchor="ctr">
            <a:normAutofit/>
          </a:bodyPr>
          <a:lstStyle/>
          <a:p>
            <a:r>
              <a:rPr lang="en-US" sz="2000" dirty="0"/>
              <a:t>Only paper showing association between second generation antihistamine and dementia </a:t>
            </a:r>
          </a:p>
          <a:p>
            <a:r>
              <a:rPr lang="en-US" sz="2000" dirty="0"/>
              <a:t>Garnered reply letters calling into question validity</a:t>
            </a:r>
          </a:p>
          <a:p>
            <a:r>
              <a:rPr lang="en-US" sz="2000" dirty="0"/>
              <a:t>Highlight concern about significant confounding   </a:t>
            </a:r>
          </a:p>
          <a:p>
            <a:r>
              <a:rPr lang="en-US" sz="2000" dirty="0"/>
              <a:t>Reasonable chance those not using SGA used ICS which is more effective at treating nasal obstruction/sleep apnea associated with dementia </a:t>
            </a:r>
          </a:p>
        </p:txBody>
      </p:sp>
    </p:spTree>
    <p:extLst>
      <p:ext uri="{BB962C8B-B14F-4D97-AF65-F5344CB8AC3E}">
        <p14:creationId xmlns:p14="http://schemas.microsoft.com/office/powerpoint/2010/main" val="31580764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CE08E8-4976-3F24-B9DF-2FBFCA0224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87097-F9BA-C1DE-2376-D5A6BF2E9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 causation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91572-5D4B-8B38-74D0-5F75F85465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Outcome of interest (dementia) precedes and causes the exposure (anticholinergics)</a:t>
            </a:r>
            <a:endParaRPr lang="en-US" dirty="0"/>
          </a:p>
          <a:p>
            <a:r>
              <a:rPr lang="en-US" dirty="0"/>
              <a:t>Urinary symptoms, depression, and insomnia can occur years prior to memory and cognitive defects in dementia  </a:t>
            </a:r>
          </a:p>
          <a:p>
            <a:r>
              <a:rPr lang="en-US" dirty="0"/>
              <a:t>What do people use for these symptoms? Anticholinergics (anti-depressants, bladder relaxants, sleep aids) </a:t>
            </a:r>
          </a:p>
          <a:p>
            <a:r>
              <a:rPr lang="en-US" dirty="0"/>
              <a:t>Studies attempted to control for this (e.g. Gray et al did sensitivity analysis that excluded prescriptions fills in the most recent 1 year period) 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365067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E28040-3938-8541-8FB6-8CFBB7B66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899E4B-BE39-FBE9-A8CD-183DBFC79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9CACE6-594B-80FF-25C8-7F9C37176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Ancelin ML, Artero S, </a:t>
            </a:r>
            <a:r>
              <a:rPr lang="en-US" sz="1000" dirty="0" err="1"/>
              <a:t>Portet</a:t>
            </a:r>
            <a:r>
              <a:rPr lang="en-US" sz="1000" dirty="0"/>
              <a:t> F, Dupuy AM, </a:t>
            </a:r>
            <a:r>
              <a:rPr lang="en-US" sz="1000" dirty="0" err="1"/>
              <a:t>Touchon</a:t>
            </a:r>
            <a:r>
              <a:rPr lang="en-US" sz="1000" dirty="0"/>
              <a:t> J, Ritchie K. Non-degenerative mild cognitive impairment in elderly people and use of anticholinergic drugs: longitudinal cohort study. BMJ. 2006;332(7539):455-459. doi:10.1136/bmj.38740.439664.DE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Richardson K, Fox C, Maidment I, et al. Anticholinergic drugs and risk of dementia: case-control study. BMJ. 2018;361:k1315. Published 2018 Apr 25. doi:10.1136/bmj.k1315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Yang CC, Chien WC, Chung CH, Lai CY, Tzeng NS. The Usage of Histamine Type 1 Receptor Antagonist and Risk of Dementia in the Elderly: A Nationwide Cohort Study. Front Aging </a:t>
            </a:r>
            <a:r>
              <a:rPr lang="en-US" sz="1000" dirty="0" err="1"/>
              <a:t>Neurosci</a:t>
            </a:r>
            <a:r>
              <a:rPr lang="en-US" sz="1000" dirty="0"/>
              <a:t>. 2022;14:811494. Published 2022 Mar 18. doi:10.3389/fnagi.2022.811494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 err="1"/>
              <a:t>Mangialasche</a:t>
            </a:r>
            <a:r>
              <a:rPr lang="en-US" sz="1000" dirty="0"/>
              <a:t> F, </a:t>
            </a:r>
            <a:r>
              <a:rPr lang="en-US" sz="1000" dirty="0" err="1"/>
              <a:t>Kivipelto</a:t>
            </a:r>
            <a:r>
              <a:rPr lang="en-US" sz="1000" dirty="0"/>
              <a:t> M, Solomon A, </a:t>
            </a:r>
            <a:r>
              <a:rPr lang="en-US" sz="1000" dirty="0" err="1"/>
              <a:t>Fratiglioni</a:t>
            </a:r>
            <a:r>
              <a:rPr lang="en-US" sz="1000" dirty="0"/>
              <a:t> L. Dementia prevention: current epidemiological evidence and future perspective. </a:t>
            </a:r>
            <a:r>
              <a:rPr lang="en-US" sz="1000" dirty="0" err="1"/>
              <a:t>Alzheimers</a:t>
            </a:r>
            <a:r>
              <a:rPr lang="en-US" sz="1000" dirty="0"/>
              <a:t> Res Ther. 2012;4(1):6.. doi:10.1186/alzrt104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Shi L, Chen SJ, Ma MY, et al. Sleep disturbances increase the risk of dementia: A systematic review and meta-analysis. Sleep Med Rev. 2018;40:4-16. doi:10.1016/j.smrv.2017.06.010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Peters R, Booth A, Rockwood K, Peters J, </a:t>
            </a:r>
            <a:r>
              <a:rPr lang="en-US" sz="1000" dirty="0" err="1"/>
              <a:t>D'Este</a:t>
            </a:r>
            <a:r>
              <a:rPr lang="en-US" sz="1000" dirty="0"/>
              <a:t> C, Anstey KJ. Combining modifiable risk factors and risk of dementia: a systematic review and meta-analysis. BMJ Open. 2019;9(1):e022846. doi:10.1136/bmjopen-2018-022846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Zheng YB, Shi L, Zhu XM, et al. Anticholinergic drugs and the risk of dementia: A systematic review and meta-analysis. </a:t>
            </a:r>
            <a:r>
              <a:rPr lang="en-US" sz="1000" dirty="0" err="1"/>
              <a:t>Neurosci</a:t>
            </a:r>
            <a:r>
              <a:rPr lang="en-US" sz="1000" dirty="0"/>
              <a:t> </a:t>
            </a:r>
            <a:r>
              <a:rPr lang="en-US" sz="1000" dirty="0" err="1"/>
              <a:t>Biobehav</a:t>
            </a:r>
            <a:r>
              <a:rPr lang="en-US" sz="1000" dirty="0"/>
              <a:t> Rev. 2021;127:296-306. doi:10.1016/j.neubiorev.2021.04.031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 err="1"/>
              <a:t>Leceta</a:t>
            </a:r>
            <a:r>
              <a:rPr lang="en-US" sz="1000" dirty="0"/>
              <a:t> A, García A, </a:t>
            </a:r>
            <a:r>
              <a:rPr lang="en-US" sz="1000" dirty="0" err="1"/>
              <a:t>Sologuren</a:t>
            </a:r>
            <a:r>
              <a:rPr lang="en-US" sz="1000" dirty="0"/>
              <a:t> A, Campo C. </a:t>
            </a:r>
            <a:r>
              <a:rPr lang="en-US" sz="1000" dirty="0" err="1"/>
              <a:t>Bilastine</a:t>
            </a:r>
            <a:r>
              <a:rPr lang="en-US" sz="1000" dirty="0"/>
              <a:t> 10 and 20 mg in </a:t>
            </a:r>
            <a:r>
              <a:rPr lang="en-US" sz="1000" dirty="0" err="1"/>
              <a:t>paediatric</a:t>
            </a:r>
            <a:r>
              <a:rPr lang="en-US" sz="1000" dirty="0"/>
              <a:t> and adult patients: an updated practical approach to treatment decisions. Drugs Context. 2021;10:2021-5-1. Published 2021 Aug 10. doi:10.7573/dic.2021-5-1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 err="1"/>
              <a:t>Staevska</a:t>
            </a:r>
            <a:r>
              <a:rPr lang="en-US" sz="1000" dirty="0"/>
              <a:t> M, Popov TA, </a:t>
            </a:r>
            <a:r>
              <a:rPr lang="en-US" sz="1000" dirty="0" err="1"/>
              <a:t>Kralimarkova</a:t>
            </a:r>
            <a:r>
              <a:rPr lang="en-US" sz="1000" dirty="0"/>
              <a:t> T, et al. “The effectiveness of levocetirizine and desloratadine in up to 4 times conventional doses in difficult-to-treat urticaria.” </a:t>
            </a:r>
            <a:r>
              <a:rPr lang="en-US" sz="1000" i="1" dirty="0"/>
              <a:t>J Allergy Clin Immunol.</a:t>
            </a:r>
            <a:r>
              <a:rPr lang="en-US" sz="1000" dirty="0"/>
              <a:t> 2010;125(3):676–682. doi:10.1016/j.jaci.2009.11.047.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Coupland CAC, Hill T, Dening T, Morriss R, Moore M, Hippisley-Cox J. Anticholinergic Drug Exposure and the Risk of Dementia: A Nested Case-Control Study. JAMA Intern Med. 2019;179(8):1084–1093. doi:10.1001/jamainternmed.2019.0677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Gray SL, Anderson ML, Dublin S, et al. Cumulative Use of Strong Anticholinergics and Incident Dementia: A Prospective Cohort Study. JAMA Intern Med. 2015;175(3):401–407. doi:10.1001/jamainternmed.2014.7663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Joh HK, Kwon H, Son KY, et al. Allergic Diseases and Risk of Incident Dementia and Alzheimer's Disease. Ann Neurol. 2023;93(2):384-397. doi:10.1002/ana.26506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000" dirty="0"/>
              <a:t>Guay-Gagnon M, Vat S, Forget MF, et al. Sleep apnea and the risk of dementia: A systematic review and meta-analysis. J Sleep Res. 2022;31(5):e13589. doi:10.1111/jsr.13589</a:t>
            </a:r>
          </a:p>
        </p:txBody>
      </p:sp>
    </p:spTree>
    <p:extLst>
      <p:ext uri="{BB962C8B-B14F-4D97-AF65-F5344CB8AC3E}">
        <p14:creationId xmlns:p14="http://schemas.microsoft.com/office/powerpoint/2010/main" val="355186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0126F-745C-131B-9B75-ABBF1D682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755D6C-4B12-49E7-0F92-DEBB77CE7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599"/>
            <a:ext cx="10515600" cy="5567363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Vaccines </a:t>
            </a:r>
            <a:r>
              <a:rPr lang="en-US" sz="4800" dirty="0">
                <a:sym typeface="Wingdings" panose="05000000000000000000" pitchFamily="2" charset="2"/>
              </a:rPr>
              <a:t> Autism</a:t>
            </a:r>
          </a:p>
          <a:p>
            <a:pPr marL="0" indent="0" algn="ctr">
              <a:buNone/>
            </a:pPr>
            <a:endParaRPr lang="en-US" sz="4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4800" dirty="0">
                <a:sym typeface="Wingdings" panose="05000000000000000000" pitchFamily="2" charset="2"/>
              </a:rPr>
              <a:t>Tylenol in pregnancy  Autism</a:t>
            </a:r>
          </a:p>
          <a:p>
            <a:pPr marL="0" indent="0" algn="ctr">
              <a:buNone/>
            </a:pPr>
            <a:endParaRPr lang="en-US" sz="4800" dirty="0"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4800" dirty="0">
                <a:sym typeface="Wingdings" panose="05000000000000000000" pitchFamily="2" charset="2"/>
              </a:rPr>
              <a:t>Antihistamines  Dementia</a:t>
            </a:r>
            <a:endParaRPr lang="en-US" sz="4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5BF2E4C-EFC3-6967-8575-EADFE743C897}"/>
              </a:ext>
            </a:extLst>
          </p:cNvPr>
          <p:cNvSpPr txBox="1"/>
          <p:nvPr/>
        </p:nvSpPr>
        <p:spPr>
          <a:xfrm>
            <a:off x="1777253" y="5253318"/>
            <a:ext cx="92157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No causal link – based only on observational studies many of which were small with significant limitations and confounding </a:t>
            </a:r>
          </a:p>
        </p:txBody>
      </p:sp>
    </p:spTree>
    <p:extLst>
      <p:ext uri="{BB962C8B-B14F-4D97-AF65-F5344CB8AC3E}">
        <p14:creationId xmlns:p14="http://schemas.microsoft.com/office/powerpoint/2010/main" val="1414667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D457B2-B0D3-206B-8151-7144687DB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01296A-2DC6-03DC-EE96-1E83FED31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1E4224-B3A7-BA4B-8640-F342FC4CBA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065833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687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EB1B69-DADE-7101-D5F2-B80EB5416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D7FF58-A922-B1D3-E1BA-2467DF850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Outline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6AF0FF4-34A1-C932-4C04-605DD26C45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287443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7112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B29DD-DD96-9408-8589-867C5ADDA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DDA0A-000A-A28D-7914-BE41F8181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Dementia is a </a:t>
            </a:r>
            <a:r>
              <a:rPr lang="en-US" b="1" dirty="0"/>
              <a:t>chronic</a:t>
            </a:r>
            <a:r>
              <a:rPr lang="en-US" dirty="0"/>
              <a:t> condition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4FB6E-92B8-F3F9-D314-B73D685AAA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Chronic</a:t>
            </a:r>
            <a:r>
              <a:rPr lang="en-US" dirty="0"/>
              <a:t> </a:t>
            </a:r>
            <a:r>
              <a:rPr lang="en-US" b="1" dirty="0"/>
              <a:t>and progressive </a:t>
            </a:r>
            <a:r>
              <a:rPr lang="en-US" dirty="0"/>
              <a:t>syndrome leading to deficits in multiple cognitive domains severe enough to interfere with daily functioning </a:t>
            </a:r>
          </a:p>
          <a:p>
            <a:r>
              <a:rPr lang="en-US" dirty="0"/>
              <a:t>First generation antihistamines can cause </a:t>
            </a:r>
            <a:r>
              <a:rPr lang="en-US" b="1" dirty="0"/>
              <a:t>short term</a:t>
            </a:r>
            <a:r>
              <a:rPr lang="en-US" dirty="0"/>
              <a:t> sedation particularly in elderly</a:t>
            </a:r>
          </a:p>
          <a:p>
            <a:pPr lvl="1"/>
            <a:r>
              <a:rPr lang="en-US" dirty="0"/>
              <a:t>Attributed to anticholinergic properties </a:t>
            </a:r>
          </a:p>
          <a:p>
            <a:r>
              <a:rPr lang="en-US" dirty="0"/>
              <a:t>Even data on anticholinergics and dementia are mixed with many studies arguing against it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73BDA6A-C0FB-D084-67EF-F42842A80DEC}"/>
              </a:ext>
            </a:extLst>
          </p:cNvPr>
          <p:cNvSpPr txBox="1"/>
          <p:nvPr/>
        </p:nvSpPr>
        <p:spPr>
          <a:xfrm>
            <a:off x="9469016" y="6382140"/>
            <a:ext cx="2722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Mangialasche</a:t>
            </a:r>
            <a:r>
              <a:rPr lang="en-US" dirty="0"/>
              <a:t> et al. 2012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99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BA1F96-71CB-C8B7-DC9B-1762C3884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Many studies do not show an association between anticholinergics and dementia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2552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F9F98B2-0E87-EF81-79EC-05794466B2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0478" y="815334"/>
            <a:ext cx="9951041" cy="21892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DEF868-9403-0365-FC9D-157CDDE8D014}"/>
              </a:ext>
            </a:extLst>
          </p:cNvPr>
          <p:cNvSpPr txBox="1"/>
          <p:nvPr/>
        </p:nvSpPr>
        <p:spPr>
          <a:xfrm>
            <a:off x="976561" y="3644365"/>
            <a:ext cx="102388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Cohort study of 372 elderly patient without dementia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Compared group of patient with continuous anticholinergic use with group of non-users in development of dementia at 8 year follow up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No difference was found between the two groups for incident dementia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954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7755</TotalTime>
  <Words>2259</Words>
  <Application>Microsoft Macintosh PowerPoint</Application>
  <PresentationFormat>Widescreen</PresentationFormat>
  <Paragraphs>201</Paragraphs>
  <Slides>35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1" baseType="lpstr">
      <vt:lpstr>Aptos</vt:lpstr>
      <vt:lpstr>Aptos Display</vt:lpstr>
      <vt:lpstr>Arial</vt:lpstr>
      <vt:lpstr>Calibri</vt:lpstr>
      <vt:lpstr>Wingdings</vt:lpstr>
      <vt:lpstr>Office Theme</vt:lpstr>
      <vt:lpstr>PowerPoint Presentation</vt:lpstr>
      <vt:lpstr>Antihistamines are NOT a significant clinical risk factor for dementia</vt:lpstr>
      <vt:lpstr>PowerPoint Presentation</vt:lpstr>
      <vt:lpstr>PowerPoint Presentation</vt:lpstr>
      <vt:lpstr>Outline</vt:lpstr>
      <vt:lpstr>Outline</vt:lpstr>
      <vt:lpstr>Dementia is a chronic condition</vt:lpstr>
      <vt:lpstr>Many studies do not show an association between anticholinergics and dementia </vt:lpstr>
      <vt:lpstr>PowerPoint Presentation</vt:lpstr>
      <vt:lpstr>PowerPoint Presentation</vt:lpstr>
      <vt:lpstr>PowerPoint Presentation</vt:lpstr>
      <vt:lpstr> First generation antihistamines and dementia — a poor argument  </vt:lpstr>
      <vt:lpstr>Outline</vt:lpstr>
      <vt:lpstr>Antihistamines ≠ Anticholinergics</vt:lpstr>
      <vt:lpstr>Not all antihistamines are created equal </vt:lpstr>
      <vt:lpstr>Antihistamines have many uses and are safe!</vt:lpstr>
      <vt:lpstr>Proof of concept – CSU </vt:lpstr>
      <vt:lpstr>Second generation antihistamines are safe and do not increase risk of dementia </vt:lpstr>
      <vt:lpstr>Outline</vt:lpstr>
      <vt:lpstr>PowerPoint Presentation</vt:lpstr>
      <vt:lpstr>PowerPoint Presentation</vt:lpstr>
      <vt:lpstr>Many known risk factors for dementia confounded antihistamines </vt:lpstr>
      <vt:lpstr>PowerPoint Presentation</vt:lpstr>
      <vt:lpstr>PowerPoint Presentation</vt:lpstr>
      <vt:lpstr>PowerPoint Presentation</vt:lpstr>
      <vt:lpstr>PowerPoint Presentation</vt:lpstr>
      <vt:lpstr>Summary</vt:lpstr>
      <vt:lpstr>Rebuttal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Reverse causation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Aung, Sidney</dc:creator>
  <cp:lastModifiedBy>Su, Chang</cp:lastModifiedBy>
  <cp:revision>2</cp:revision>
  <dcterms:created xsi:type="dcterms:W3CDTF">2025-10-01T16:26:35Z</dcterms:created>
  <dcterms:modified xsi:type="dcterms:W3CDTF">2025-11-02T18:11:15Z</dcterms:modified>
</cp:coreProperties>
</file>